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8" r:id="rId6"/>
    <p:sldId id="262" r:id="rId7"/>
    <p:sldId id="261" r:id="rId8"/>
    <p:sldId id="263" r:id="rId9"/>
    <p:sldId id="266" r:id="rId10"/>
    <p:sldId id="267" r:id="rId11"/>
    <p:sldId id="269" r:id="rId12"/>
  </p:sldIdLst>
  <p:sldSz cx="18288000" cy="10287000"/>
  <p:notesSz cx="6858000" cy="9144000"/>
  <p:embeddedFontLst>
    <p:embeddedFont>
      <p:font typeface="Bebas Neue" panose="020B0606020202050201" pitchFamily="34" charset="77"/>
      <p:regular r:id="rId14"/>
    </p:embeddedFont>
    <p:embeddedFont>
      <p:font typeface="Gruppo" panose="02000604060000020004" pitchFamily="2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4B0438-52E1-9443-8E48-71B8F0960CEE}" v="19" dt="2024-11-21T15:57:0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80" d="100"/>
          <a:sy n="80" d="100"/>
        </p:scale>
        <p:origin x="82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in Xing" userId="be2f581f-cd0a-4b14-9973-41f2d08de128" providerId="ADAL" clId="{944B0438-52E1-9443-8E48-71B8F0960CEE}"/>
    <pc:docChg chg="undo custSel addSld delSld modSld sldOrd">
      <pc:chgData name="Kailin Xing" userId="be2f581f-cd0a-4b14-9973-41f2d08de128" providerId="ADAL" clId="{944B0438-52E1-9443-8E48-71B8F0960CEE}" dt="2024-11-21T15:57:07" v="815" actId="1076"/>
      <pc:docMkLst>
        <pc:docMk/>
      </pc:docMkLst>
      <pc:sldChg chg="modSp mod">
        <pc:chgData name="Kailin Xing" userId="be2f581f-cd0a-4b14-9973-41f2d08de128" providerId="ADAL" clId="{944B0438-52E1-9443-8E48-71B8F0960CEE}" dt="2024-11-20T22:12:52.606" v="26" actId="20577"/>
        <pc:sldMkLst>
          <pc:docMk/>
          <pc:sldMk cId="0" sldId="256"/>
        </pc:sldMkLst>
        <pc:spChg chg="mod">
          <ac:chgData name="Kailin Xing" userId="be2f581f-cd0a-4b14-9973-41f2d08de128" providerId="ADAL" clId="{944B0438-52E1-9443-8E48-71B8F0960CEE}" dt="2024-11-20T22:12:49.221" v="15" actId="20577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12:52.606" v="26" actId="20577"/>
          <ac:spMkLst>
            <pc:docMk/>
            <pc:sldMk cId="0" sldId="256"/>
            <ac:spMk id="106" creationId="{00000000-0000-0000-0000-000000000000}"/>
          </ac:spMkLst>
        </pc:spChg>
      </pc:sldChg>
      <pc:sldChg chg="addSp delSp modSp mod">
        <pc:chgData name="Kailin Xing" userId="be2f581f-cd0a-4b14-9973-41f2d08de128" providerId="ADAL" clId="{944B0438-52E1-9443-8E48-71B8F0960CEE}" dt="2024-11-20T22:23:51.021" v="406" actId="20577"/>
        <pc:sldMkLst>
          <pc:docMk/>
          <pc:sldMk cId="0" sldId="257"/>
        </pc:sldMkLst>
        <pc:spChg chg="mod">
          <ac:chgData name="Kailin Xing" userId="be2f581f-cd0a-4b14-9973-41f2d08de128" providerId="ADAL" clId="{944B0438-52E1-9443-8E48-71B8F0960CEE}" dt="2024-11-20T22:23:18.364" v="392" actId="1076"/>
          <ac:spMkLst>
            <pc:docMk/>
            <pc:sldMk cId="0" sldId="257"/>
            <ac:spMk id="115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23:18.364" v="392" actId="107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23:18.364" v="392" actId="107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23:41.841" v="401" actId="1076"/>
          <ac:spMkLst>
            <pc:docMk/>
            <pc:sldMk cId="0" sldId="257"/>
            <ac:spMk id="118" creationId="{00000000-0000-0000-0000-000000000000}"/>
          </ac:spMkLst>
        </pc:spChg>
        <pc:spChg chg="add del mod">
          <ac:chgData name="Kailin Xing" userId="be2f581f-cd0a-4b14-9973-41f2d08de128" providerId="ADAL" clId="{944B0438-52E1-9443-8E48-71B8F0960CEE}" dt="2024-11-20T22:23:51.021" v="406" actId="20577"/>
          <ac:spMkLst>
            <pc:docMk/>
            <pc:sldMk cId="0" sldId="257"/>
            <ac:spMk id="119" creationId="{00000000-0000-0000-0000-000000000000}"/>
          </ac:spMkLst>
        </pc:spChg>
      </pc:sldChg>
      <pc:sldChg chg="del">
        <pc:chgData name="Kailin Xing" userId="be2f581f-cd0a-4b14-9973-41f2d08de128" providerId="ADAL" clId="{944B0438-52E1-9443-8E48-71B8F0960CEE}" dt="2024-11-20T22:15:18.723" v="142" actId="2696"/>
        <pc:sldMkLst>
          <pc:docMk/>
          <pc:sldMk cId="0" sldId="258"/>
        </pc:sldMkLst>
      </pc:sldChg>
      <pc:sldChg chg="addSp delSp modSp add del mod">
        <pc:chgData name="Kailin Xing" userId="be2f581f-cd0a-4b14-9973-41f2d08de128" providerId="ADAL" clId="{944B0438-52E1-9443-8E48-71B8F0960CEE}" dt="2024-11-20T22:16:19.725" v="157" actId="20577"/>
        <pc:sldMkLst>
          <pc:docMk/>
          <pc:sldMk cId="0" sldId="259"/>
        </pc:sldMkLst>
        <pc:spChg chg="mod">
          <ac:chgData name="Kailin Xing" userId="be2f581f-cd0a-4b14-9973-41f2d08de128" providerId="ADAL" clId="{944B0438-52E1-9443-8E48-71B8F0960CEE}" dt="2024-11-20T22:16:19.725" v="157" actId="20577"/>
          <ac:spMkLst>
            <pc:docMk/>
            <pc:sldMk cId="0" sldId="259"/>
            <ac:spMk id="197" creationId="{00000000-0000-0000-0000-000000000000}"/>
          </ac:spMkLst>
        </pc:spChg>
        <pc:picChg chg="add del">
          <ac:chgData name="Kailin Xing" userId="be2f581f-cd0a-4b14-9973-41f2d08de128" providerId="ADAL" clId="{944B0438-52E1-9443-8E48-71B8F0960CEE}" dt="2024-11-20T22:15:30.631" v="146" actId="478"/>
          <ac:picMkLst>
            <pc:docMk/>
            <pc:sldMk cId="0" sldId="259"/>
            <ac:picMk id="2" creationId="{082E9BFD-2ABC-52E3-1E20-8AC83A3F2DE5}"/>
          </ac:picMkLst>
        </pc:picChg>
        <pc:picChg chg="mod">
          <ac:chgData name="Kailin Xing" userId="be2f581f-cd0a-4b14-9973-41f2d08de128" providerId="ADAL" clId="{944B0438-52E1-9443-8E48-71B8F0960CEE}" dt="2024-11-20T22:15:51.933" v="147" actId="14826"/>
          <ac:picMkLst>
            <pc:docMk/>
            <pc:sldMk cId="0" sldId="259"/>
            <ac:picMk id="200" creationId="{00000000-0000-0000-0000-000000000000}"/>
          </ac:picMkLst>
        </pc:picChg>
      </pc:sldChg>
      <pc:sldChg chg="modSp mod">
        <pc:chgData name="Kailin Xing" userId="be2f581f-cd0a-4b14-9973-41f2d08de128" providerId="ADAL" clId="{944B0438-52E1-9443-8E48-71B8F0960CEE}" dt="2024-11-20T22:20:14.710" v="377" actId="20577"/>
        <pc:sldMkLst>
          <pc:docMk/>
          <pc:sldMk cId="0" sldId="260"/>
        </pc:sldMkLst>
        <pc:spChg chg="mod">
          <ac:chgData name="Kailin Xing" userId="be2f581f-cd0a-4b14-9973-41f2d08de128" providerId="ADAL" clId="{944B0438-52E1-9443-8E48-71B8F0960CEE}" dt="2024-11-20T22:20:14.710" v="377" actId="20577"/>
          <ac:spMkLst>
            <pc:docMk/>
            <pc:sldMk cId="0" sldId="260"/>
            <ac:spMk id="223" creationId="{00000000-0000-0000-0000-000000000000}"/>
          </ac:spMkLst>
        </pc:spChg>
      </pc:sldChg>
      <pc:sldChg chg="addSp delSp modSp mod modAnim">
        <pc:chgData name="Kailin Xing" userId="be2f581f-cd0a-4b14-9973-41f2d08de128" providerId="ADAL" clId="{944B0438-52E1-9443-8E48-71B8F0960CEE}" dt="2024-11-20T22:27:18.206" v="437" actId="1076"/>
        <pc:sldMkLst>
          <pc:docMk/>
          <pc:sldMk cId="0" sldId="261"/>
        </pc:sldMkLst>
        <pc:spChg chg="mod">
          <ac:chgData name="Kailin Xing" userId="be2f581f-cd0a-4b14-9973-41f2d08de128" providerId="ADAL" clId="{944B0438-52E1-9443-8E48-71B8F0960CEE}" dt="2024-11-20T22:21:00.704" v="378"/>
          <ac:spMkLst>
            <pc:docMk/>
            <pc:sldMk cId="0" sldId="261"/>
            <ac:spMk id="230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22:11.292" v="381" actId="478"/>
          <ac:spMkLst>
            <pc:docMk/>
            <pc:sldMk cId="0" sldId="261"/>
            <ac:spMk id="234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22:12.565" v="382" actId="478"/>
          <ac:spMkLst>
            <pc:docMk/>
            <pc:sldMk cId="0" sldId="261"/>
            <ac:spMk id="235" creationId="{00000000-0000-0000-0000-000000000000}"/>
          </ac:spMkLst>
        </pc:spChg>
        <pc:spChg chg="del mod">
          <ac:chgData name="Kailin Xing" userId="be2f581f-cd0a-4b14-9973-41f2d08de128" providerId="ADAL" clId="{944B0438-52E1-9443-8E48-71B8F0960CEE}" dt="2024-11-20T22:22:13.645" v="383" actId="478"/>
          <ac:spMkLst>
            <pc:docMk/>
            <pc:sldMk cId="0" sldId="261"/>
            <ac:spMk id="236" creationId="{00000000-0000-0000-0000-000000000000}"/>
          </ac:spMkLst>
        </pc:spChg>
        <pc:picChg chg="add mod">
          <ac:chgData name="Kailin Xing" userId="be2f581f-cd0a-4b14-9973-41f2d08de128" providerId="ADAL" clId="{944B0438-52E1-9443-8E48-71B8F0960CEE}" dt="2024-11-20T22:27:18.206" v="437" actId="1076"/>
          <ac:picMkLst>
            <pc:docMk/>
            <pc:sldMk cId="0" sldId="261"/>
            <ac:picMk id="2" creationId="{70ADC7C7-3641-B261-6F3D-BA457F3D2CFA}"/>
          </ac:picMkLst>
        </pc:picChg>
      </pc:sldChg>
      <pc:sldChg chg="addSp delSp modSp mod ord">
        <pc:chgData name="Kailin Xing" userId="be2f581f-cd0a-4b14-9973-41f2d08de128" providerId="ADAL" clId="{944B0438-52E1-9443-8E48-71B8F0960CEE}" dt="2024-11-20T22:24:48.401" v="430" actId="1076"/>
        <pc:sldMkLst>
          <pc:docMk/>
          <pc:sldMk cId="0" sldId="262"/>
        </pc:sldMkLst>
        <pc:spChg chg="mod">
          <ac:chgData name="Kailin Xing" userId="be2f581f-cd0a-4b14-9973-41f2d08de128" providerId="ADAL" clId="{944B0438-52E1-9443-8E48-71B8F0960CEE}" dt="2024-11-20T22:23:07.272" v="389" actId="20577"/>
          <ac:spMkLst>
            <pc:docMk/>
            <pc:sldMk cId="0" sldId="262"/>
            <ac:spMk id="249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23:03.348" v="385" actId="478"/>
          <ac:spMkLst>
            <pc:docMk/>
            <pc:sldMk cId="0" sldId="262"/>
            <ac:spMk id="250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23:03.348" v="385" actId="478"/>
          <ac:spMkLst>
            <pc:docMk/>
            <pc:sldMk cId="0" sldId="262"/>
            <ac:spMk id="251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23:03.348" v="385" actId="478"/>
          <ac:spMkLst>
            <pc:docMk/>
            <pc:sldMk cId="0" sldId="262"/>
            <ac:spMk id="252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23:03.348" v="385" actId="478"/>
          <ac:spMkLst>
            <pc:docMk/>
            <pc:sldMk cId="0" sldId="262"/>
            <ac:spMk id="253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23:03.348" v="385" actId="478"/>
          <ac:spMkLst>
            <pc:docMk/>
            <pc:sldMk cId="0" sldId="262"/>
            <ac:spMk id="254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23:03.348" v="385" actId="478"/>
          <ac:spMkLst>
            <pc:docMk/>
            <pc:sldMk cId="0" sldId="262"/>
            <ac:spMk id="255" creationId="{00000000-0000-0000-0000-000000000000}"/>
          </ac:spMkLst>
        </pc:spChg>
        <pc:picChg chg="add mod modCrop">
          <ac:chgData name="Kailin Xing" userId="be2f581f-cd0a-4b14-9973-41f2d08de128" providerId="ADAL" clId="{944B0438-52E1-9443-8E48-71B8F0960CEE}" dt="2024-11-20T22:24:21.801" v="416" actId="1076"/>
          <ac:picMkLst>
            <pc:docMk/>
            <pc:sldMk cId="0" sldId="262"/>
            <ac:picMk id="3" creationId="{1EF7A492-E3EB-2B8D-EE58-5F90EF6FB93A}"/>
          </ac:picMkLst>
        </pc:picChg>
        <pc:picChg chg="add mod modCrop">
          <ac:chgData name="Kailin Xing" userId="be2f581f-cd0a-4b14-9973-41f2d08de128" providerId="ADAL" clId="{944B0438-52E1-9443-8E48-71B8F0960CEE}" dt="2024-11-20T22:24:48.401" v="430" actId="1076"/>
          <ac:picMkLst>
            <pc:docMk/>
            <pc:sldMk cId="0" sldId="262"/>
            <ac:picMk id="5" creationId="{87925E4A-245C-4D7F-5AEC-6BB0AE51D9C1}"/>
          </ac:picMkLst>
        </pc:picChg>
      </pc:sldChg>
      <pc:sldChg chg="delSp modSp mod">
        <pc:chgData name="Kailin Xing" userId="be2f581f-cd0a-4b14-9973-41f2d08de128" providerId="ADAL" clId="{944B0438-52E1-9443-8E48-71B8F0960CEE}" dt="2024-11-20T22:33:56.528" v="667" actId="20577"/>
        <pc:sldMkLst>
          <pc:docMk/>
          <pc:sldMk cId="0" sldId="263"/>
        </pc:sldMkLst>
        <pc:spChg chg="mod">
          <ac:chgData name="Kailin Xing" userId="be2f581f-cd0a-4b14-9973-41f2d08de128" providerId="ADAL" clId="{944B0438-52E1-9443-8E48-71B8F0960CEE}" dt="2024-11-20T22:30:28.268" v="460" actId="20577"/>
          <ac:spMkLst>
            <pc:docMk/>
            <pc:sldMk cId="0" sldId="263"/>
            <ac:spMk id="277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31:12.871" v="480" actId="20577"/>
          <ac:spMkLst>
            <pc:docMk/>
            <pc:sldMk cId="0" sldId="263"/>
            <ac:spMk id="278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0:31.516" v="461" actId="478"/>
          <ac:spMkLst>
            <pc:docMk/>
            <pc:sldMk cId="0" sldId="263"/>
            <ac:spMk id="279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27:46.131" v="449" actId="14100"/>
          <ac:spMkLst>
            <pc:docMk/>
            <pc:sldMk cId="0" sldId="263"/>
            <ac:spMk id="296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33:56.528" v="667" actId="20577"/>
          <ac:spMkLst>
            <pc:docMk/>
            <pc:sldMk cId="0" sldId="263"/>
            <ac:spMk id="297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1:17.510" v="481" actId="478"/>
          <ac:spMkLst>
            <pc:docMk/>
            <pc:sldMk cId="0" sldId="263"/>
            <ac:spMk id="298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1:18.497" v="482" actId="478"/>
          <ac:spMkLst>
            <pc:docMk/>
            <pc:sldMk cId="0" sldId="263"/>
            <ac:spMk id="299" creationId="{00000000-0000-0000-0000-000000000000}"/>
          </ac:spMkLst>
        </pc:spChg>
        <pc:picChg chg="mod">
          <ac:chgData name="Kailin Xing" userId="be2f581f-cd0a-4b14-9973-41f2d08de128" providerId="ADAL" clId="{944B0438-52E1-9443-8E48-71B8F0960CEE}" dt="2024-11-20T22:32:02.691" v="503" actId="1076"/>
          <ac:picMkLst>
            <pc:docMk/>
            <pc:sldMk cId="0" sldId="263"/>
            <ac:picMk id="300" creationId="{00000000-0000-0000-0000-000000000000}"/>
          </ac:picMkLst>
        </pc:picChg>
        <pc:picChg chg="mod">
          <ac:chgData name="Kailin Xing" userId="be2f581f-cd0a-4b14-9973-41f2d08de128" providerId="ADAL" clId="{944B0438-52E1-9443-8E48-71B8F0960CEE}" dt="2024-11-20T22:32:06.033" v="504" actId="1076"/>
          <ac:picMkLst>
            <pc:docMk/>
            <pc:sldMk cId="0" sldId="263"/>
            <ac:picMk id="301" creationId="{00000000-0000-0000-0000-000000000000}"/>
          </ac:picMkLst>
        </pc:picChg>
      </pc:sldChg>
      <pc:sldChg chg="del">
        <pc:chgData name="Kailin Xing" userId="be2f581f-cd0a-4b14-9973-41f2d08de128" providerId="ADAL" clId="{944B0438-52E1-9443-8E48-71B8F0960CEE}" dt="2024-11-20T22:34:04.526" v="668" actId="2696"/>
        <pc:sldMkLst>
          <pc:docMk/>
          <pc:sldMk cId="0" sldId="264"/>
        </pc:sldMkLst>
      </pc:sldChg>
      <pc:sldChg chg="del">
        <pc:chgData name="Kailin Xing" userId="be2f581f-cd0a-4b14-9973-41f2d08de128" providerId="ADAL" clId="{944B0438-52E1-9443-8E48-71B8F0960CEE}" dt="2024-11-20T22:34:04.526" v="668" actId="2696"/>
        <pc:sldMkLst>
          <pc:docMk/>
          <pc:sldMk cId="0" sldId="265"/>
        </pc:sldMkLst>
      </pc:sldChg>
      <pc:sldChg chg="addSp delSp modSp mod modAnim">
        <pc:chgData name="Kailin Xing" userId="be2f581f-cd0a-4b14-9973-41f2d08de128" providerId="ADAL" clId="{944B0438-52E1-9443-8E48-71B8F0960CEE}" dt="2024-11-20T22:35:50.591" v="707" actId="1076"/>
        <pc:sldMkLst>
          <pc:docMk/>
          <pc:sldMk cId="0" sldId="266"/>
        </pc:sldMkLst>
        <pc:spChg chg="mod">
          <ac:chgData name="Kailin Xing" userId="be2f581f-cd0a-4b14-9973-41f2d08de128" providerId="ADAL" clId="{944B0438-52E1-9443-8E48-71B8F0960CEE}" dt="2024-11-20T22:34:39.801" v="701" actId="1076"/>
          <ac:spMkLst>
            <pc:docMk/>
            <pc:sldMk cId="0" sldId="266"/>
            <ac:spMk id="369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4:43.398" v="703" actId="478"/>
          <ac:spMkLst>
            <pc:docMk/>
            <pc:sldMk cId="0" sldId="266"/>
            <ac:spMk id="370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4:43.398" v="703" actId="478"/>
          <ac:spMkLst>
            <pc:docMk/>
            <pc:sldMk cId="0" sldId="266"/>
            <ac:spMk id="371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4:43.398" v="703" actId="478"/>
          <ac:spMkLst>
            <pc:docMk/>
            <pc:sldMk cId="0" sldId="266"/>
            <ac:spMk id="372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4:43.398" v="703" actId="478"/>
          <ac:spMkLst>
            <pc:docMk/>
            <pc:sldMk cId="0" sldId="266"/>
            <ac:spMk id="373" creationId="{00000000-0000-0000-0000-000000000000}"/>
          </ac:spMkLst>
        </pc:spChg>
        <pc:grpChg chg="del">
          <ac:chgData name="Kailin Xing" userId="be2f581f-cd0a-4b14-9973-41f2d08de128" providerId="ADAL" clId="{944B0438-52E1-9443-8E48-71B8F0960CEE}" dt="2024-11-20T22:34:44.214" v="704" actId="478"/>
          <ac:grpSpMkLst>
            <pc:docMk/>
            <pc:sldMk cId="0" sldId="266"/>
            <ac:grpSpMk id="337" creationId="{00000000-0000-0000-0000-000000000000}"/>
          </ac:grpSpMkLst>
        </pc:grpChg>
        <pc:grpChg chg="del">
          <ac:chgData name="Kailin Xing" userId="be2f581f-cd0a-4b14-9973-41f2d08de128" providerId="ADAL" clId="{944B0438-52E1-9443-8E48-71B8F0960CEE}" dt="2024-11-20T22:34:42.095" v="702" actId="478"/>
          <ac:grpSpMkLst>
            <pc:docMk/>
            <pc:sldMk cId="0" sldId="266"/>
            <ac:grpSpMk id="353" creationId="{00000000-0000-0000-0000-000000000000}"/>
          </ac:grpSpMkLst>
        </pc:grpChg>
        <pc:picChg chg="add mod">
          <ac:chgData name="Kailin Xing" userId="be2f581f-cd0a-4b14-9973-41f2d08de128" providerId="ADAL" clId="{944B0438-52E1-9443-8E48-71B8F0960CEE}" dt="2024-11-20T22:35:50.591" v="707" actId="1076"/>
          <ac:picMkLst>
            <pc:docMk/>
            <pc:sldMk cId="0" sldId="266"/>
            <ac:picMk id="2" creationId="{BAE55EA6-A00C-B0AB-735A-471FD1694B1C}"/>
          </ac:picMkLst>
        </pc:picChg>
      </pc:sldChg>
      <pc:sldChg chg="addSp delSp modSp mod ord modAnim">
        <pc:chgData name="Kailin Xing" userId="be2f581f-cd0a-4b14-9973-41f2d08de128" providerId="ADAL" clId="{944B0438-52E1-9443-8E48-71B8F0960CEE}" dt="2024-11-21T15:55:48.300" v="761" actId="20578"/>
        <pc:sldMkLst>
          <pc:docMk/>
          <pc:sldMk cId="0" sldId="267"/>
        </pc:sldMkLst>
        <pc:spChg chg="del">
          <ac:chgData name="Kailin Xing" userId="be2f581f-cd0a-4b14-9973-41f2d08de128" providerId="ADAL" clId="{944B0438-52E1-9443-8E48-71B8F0960CEE}" dt="2024-11-20T22:36:13.409" v="708" actId="478"/>
          <ac:spMkLst>
            <pc:docMk/>
            <pc:sldMk cId="0" sldId="267"/>
            <ac:spMk id="396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6:13.409" v="708" actId="478"/>
          <ac:spMkLst>
            <pc:docMk/>
            <pc:sldMk cId="0" sldId="267"/>
            <ac:spMk id="397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6:13.409" v="708" actId="478"/>
          <ac:spMkLst>
            <pc:docMk/>
            <pc:sldMk cId="0" sldId="267"/>
            <ac:spMk id="398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6:13.409" v="708" actId="478"/>
          <ac:spMkLst>
            <pc:docMk/>
            <pc:sldMk cId="0" sldId="267"/>
            <ac:spMk id="399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6:13.409" v="708" actId="478"/>
          <ac:spMkLst>
            <pc:docMk/>
            <pc:sldMk cId="0" sldId="267"/>
            <ac:spMk id="400" creationId="{00000000-0000-0000-0000-000000000000}"/>
          </ac:spMkLst>
        </pc:spChg>
        <pc:spChg chg="del">
          <ac:chgData name="Kailin Xing" userId="be2f581f-cd0a-4b14-9973-41f2d08de128" providerId="ADAL" clId="{944B0438-52E1-9443-8E48-71B8F0960CEE}" dt="2024-11-20T22:36:13.409" v="708" actId="478"/>
          <ac:spMkLst>
            <pc:docMk/>
            <pc:sldMk cId="0" sldId="267"/>
            <ac:spMk id="401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36:29.721" v="727" actId="255"/>
          <ac:spMkLst>
            <pc:docMk/>
            <pc:sldMk cId="0" sldId="267"/>
            <ac:spMk id="402" creationId="{00000000-0000-0000-0000-000000000000}"/>
          </ac:spMkLst>
        </pc:spChg>
        <pc:grpChg chg="del">
          <ac:chgData name="Kailin Xing" userId="be2f581f-cd0a-4b14-9973-41f2d08de128" providerId="ADAL" clId="{944B0438-52E1-9443-8E48-71B8F0960CEE}" dt="2024-11-20T22:36:14.080" v="709" actId="478"/>
          <ac:grpSpMkLst>
            <pc:docMk/>
            <pc:sldMk cId="0" sldId="267"/>
            <ac:grpSpMk id="379" creationId="{00000000-0000-0000-0000-000000000000}"/>
          </ac:grpSpMkLst>
        </pc:grpChg>
        <pc:grpChg chg="del">
          <ac:chgData name="Kailin Xing" userId="be2f581f-cd0a-4b14-9973-41f2d08de128" providerId="ADAL" clId="{944B0438-52E1-9443-8E48-71B8F0960CEE}" dt="2024-11-20T22:36:14.738" v="710" actId="478"/>
          <ac:grpSpMkLst>
            <pc:docMk/>
            <pc:sldMk cId="0" sldId="267"/>
            <ac:grpSpMk id="384" creationId="{00000000-0000-0000-0000-000000000000}"/>
          </ac:grpSpMkLst>
        </pc:grpChg>
        <pc:grpChg chg="del">
          <ac:chgData name="Kailin Xing" userId="be2f581f-cd0a-4b14-9973-41f2d08de128" providerId="ADAL" clId="{944B0438-52E1-9443-8E48-71B8F0960CEE}" dt="2024-11-20T22:36:14.748" v="711" actId="478"/>
          <ac:grpSpMkLst>
            <pc:docMk/>
            <pc:sldMk cId="0" sldId="267"/>
            <ac:grpSpMk id="389" creationId="{00000000-0000-0000-0000-000000000000}"/>
          </ac:grpSpMkLst>
        </pc:grpChg>
        <pc:picChg chg="add mod">
          <ac:chgData name="Kailin Xing" userId="be2f581f-cd0a-4b14-9973-41f2d08de128" providerId="ADAL" clId="{944B0438-52E1-9443-8E48-71B8F0960CEE}" dt="2024-11-20T22:37:10.739" v="732" actId="1076"/>
          <ac:picMkLst>
            <pc:docMk/>
            <pc:sldMk cId="0" sldId="267"/>
            <ac:picMk id="2" creationId="{318A2A73-D37C-45AD-84CE-F858BB9F21B3}"/>
          </ac:picMkLst>
        </pc:picChg>
      </pc:sldChg>
      <pc:sldChg chg="modSp mod ord">
        <pc:chgData name="Kailin Xing" userId="be2f581f-cd0a-4b14-9973-41f2d08de128" providerId="ADAL" clId="{944B0438-52E1-9443-8E48-71B8F0960CEE}" dt="2024-11-20T22:38:19.770" v="759" actId="20577"/>
        <pc:sldMkLst>
          <pc:docMk/>
          <pc:sldMk cId="0" sldId="268"/>
        </pc:sldMkLst>
        <pc:spChg chg="mod">
          <ac:chgData name="Kailin Xing" userId="be2f581f-cd0a-4b14-9973-41f2d08de128" providerId="ADAL" clId="{944B0438-52E1-9443-8E48-71B8F0960CEE}" dt="2024-11-20T22:37:52.261" v="737" actId="20577"/>
          <ac:spMkLst>
            <pc:docMk/>
            <pc:sldMk cId="0" sldId="268"/>
            <ac:spMk id="427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37:56.117" v="741" actId="20577"/>
          <ac:spMkLst>
            <pc:docMk/>
            <pc:sldMk cId="0" sldId="268"/>
            <ac:spMk id="428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38:00.454" v="745" actId="20577"/>
          <ac:spMkLst>
            <pc:docMk/>
            <pc:sldMk cId="0" sldId="268"/>
            <ac:spMk id="429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38:11.001" v="750" actId="21"/>
          <ac:spMkLst>
            <pc:docMk/>
            <pc:sldMk cId="0" sldId="268"/>
            <ac:spMk id="430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38:16.985" v="754" actId="20577"/>
          <ac:spMkLst>
            <pc:docMk/>
            <pc:sldMk cId="0" sldId="268"/>
            <ac:spMk id="431" creationId="{00000000-0000-0000-0000-000000000000}"/>
          </ac:spMkLst>
        </pc:spChg>
        <pc:spChg chg="mod">
          <ac:chgData name="Kailin Xing" userId="be2f581f-cd0a-4b14-9973-41f2d08de128" providerId="ADAL" clId="{944B0438-52E1-9443-8E48-71B8F0960CEE}" dt="2024-11-20T22:38:19.770" v="759" actId="20577"/>
          <ac:spMkLst>
            <pc:docMk/>
            <pc:sldMk cId="0" sldId="268"/>
            <ac:spMk id="432" creationId="{00000000-0000-0000-0000-000000000000}"/>
          </ac:spMkLst>
        </pc:spChg>
      </pc:sldChg>
      <pc:sldChg chg="del">
        <pc:chgData name="Kailin Xing" userId="be2f581f-cd0a-4b14-9973-41f2d08de128" providerId="ADAL" clId="{944B0438-52E1-9443-8E48-71B8F0960CEE}" dt="2024-11-20T22:37:23.075" v="733" actId="2696"/>
        <pc:sldMkLst>
          <pc:docMk/>
          <pc:sldMk cId="0" sldId="269"/>
        </pc:sldMkLst>
      </pc:sldChg>
      <pc:sldChg chg="addSp delSp modSp add mod delAnim">
        <pc:chgData name="Kailin Xing" userId="be2f581f-cd0a-4b14-9973-41f2d08de128" providerId="ADAL" clId="{944B0438-52E1-9443-8E48-71B8F0960CEE}" dt="2024-11-21T15:57:07" v="815" actId="1076"/>
        <pc:sldMkLst>
          <pc:docMk/>
          <pc:sldMk cId="597260251" sldId="269"/>
        </pc:sldMkLst>
        <pc:spChg chg="add del">
          <ac:chgData name="Kailin Xing" userId="be2f581f-cd0a-4b14-9973-41f2d08de128" providerId="ADAL" clId="{944B0438-52E1-9443-8E48-71B8F0960CEE}" dt="2024-11-21T15:56:08.187" v="796" actId="22"/>
          <ac:spMkLst>
            <pc:docMk/>
            <pc:sldMk cId="597260251" sldId="269"/>
            <ac:spMk id="4" creationId="{8624A85F-10F5-E3D8-DF8D-043571A1DE43}"/>
          </ac:spMkLst>
        </pc:spChg>
        <pc:spChg chg="add mod">
          <ac:chgData name="Kailin Xing" userId="be2f581f-cd0a-4b14-9973-41f2d08de128" providerId="ADAL" clId="{944B0438-52E1-9443-8E48-71B8F0960CEE}" dt="2024-11-21T15:56:54.567" v="808" actId="14100"/>
          <ac:spMkLst>
            <pc:docMk/>
            <pc:sldMk cId="597260251" sldId="269"/>
            <ac:spMk id="5" creationId="{D1FC26F1-8B47-8C01-DC08-64193303FF85}"/>
          </ac:spMkLst>
        </pc:spChg>
        <pc:spChg chg="add">
          <ac:chgData name="Kailin Xing" userId="be2f581f-cd0a-4b14-9973-41f2d08de128" providerId="ADAL" clId="{944B0438-52E1-9443-8E48-71B8F0960CEE}" dt="2024-11-21T15:56:19.879" v="799"/>
          <ac:spMkLst>
            <pc:docMk/>
            <pc:sldMk cId="597260251" sldId="269"/>
            <ac:spMk id="6" creationId="{9148FEBE-AF30-D539-B091-092910ED17AB}"/>
          </ac:spMkLst>
        </pc:spChg>
        <pc:spChg chg="add">
          <ac:chgData name="Kailin Xing" userId="be2f581f-cd0a-4b14-9973-41f2d08de128" providerId="ADAL" clId="{944B0438-52E1-9443-8E48-71B8F0960CEE}" dt="2024-11-21T15:56:19.879" v="799"/>
          <ac:spMkLst>
            <pc:docMk/>
            <pc:sldMk cId="597260251" sldId="269"/>
            <ac:spMk id="7" creationId="{52D10CE8-3F97-AD4B-AD98-F3D2BEFCD016}"/>
          </ac:spMkLst>
        </pc:spChg>
        <pc:spChg chg="mod">
          <ac:chgData name="Kailin Xing" userId="be2f581f-cd0a-4b14-9973-41f2d08de128" providerId="ADAL" clId="{944B0438-52E1-9443-8E48-71B8F0960CEE}" dt="2024-11-21T15:56:04.867" v="794" actId="5793"/>
          <ac:spMkLst>
            <pc:docMk/>
            <pc:sldMk cId="597260251" sldId="269"/>
            <ac:spMk id="369" creationId="{00000000-0000-0000-0000-000000000000}"/>
          </ac:spMkLst>
        </pc:spChg>
        <pc:picChg chg="del">
          <ac:chgData name="Kailin Xing" userId="be2f581f-cd0a-4b14-9973-41f2d08de128" providerId="ADAL" clId="{944B0438-52E1-9443-8E48-71B8F0960CEE}" dt="2024-11-21T15:55:50.481" v="762" actId="478"/>
          <ac:picMkLst>
            <pc:docMk/>
            <pc:sldMk cId="597260251" sldId="269"/>
            <ac:picMk id="2" creationId="{BAE55EA6-A00C-B0AB-735A-471FD1694B1C}"/>
          </ac:picMkLst>
        </pc:picChg>
        <pc:picChg chg="add mod">
          <ac:chgData name="Kailin Xing" userId="be2f581f-cd0a-4b14-9973-41f2d08de128" providerId="ADAL" clId="{944B0438-52E1-9443-8E48-71B8F0960CEE}" dt="2024-11-21T15:57:07" v="815" actId="1076"/>
          <ac:picMkLst>
            <pc:docMk/>
            <pc:sldMk cId="597260251" sldId="269"/>
            <ac:picMk id="9" creationId="{70F927B2-F9D9-233E-0A9F-44841804F7E6}"/>
          </ac:picMkLst>
        </pc:picChg>
      </pc:sldChg>
      <pc:sldChg chg="del">
        <pc:chgData name="Kailin Xing" userId="be2f581f-cd0a-4b14-9973-41f2d08de128" providerId="ADAL" clId="{944B0438-52E1-9443-8E48-71B8F0960CEE}" dt="2024-11-20T22:37:23.075" v="733" actId="2696"/>
        <pc:sldMkLst>
          <pc:docMk/>
          <pc:sldMk cId="0" sldId="270"/>
        </pc:sldMkLst>
      </pc:sldChg>
      <pc:sldChg chg="del">
        <pc:chgData name="Kailin Xing" userId="be2f581f-cd0a-4b14-9973-41f2d08de128" providerId="ADAL" clId="{944B0438-52E1-9443-8E48-71B8F0960CEE}" dt="2024-11-20T22:37:23.075" v="733" actId="2696"/>
        <pc:sldMkLst>
          <pc:docMk/>
          <pc:sldMk cId="0" sldId="271"/>
        </pc:sldMkLst>
      </pc:sldChg>
      <pc:sldChg chg="del">
        <pc:chgData name="Kailin Xing" userId="be2f581f-cd0a-4b14-9973-41f2d08de128" providerId="ADAL" clId="{944B0438-52E1-9443-8E48-71B8F0960CEE}" dt="2024-11-20T22:37:23.075" v="733" actId="2696"/>
        <pc:sldMkLst>
          <pc:docMk/>
          <pc:sldMk cId="0" sldId="272"/>
        </pc:sldMkLst>
      </pc:sldChg>
      <pc:sldChg chg="del">
        <pc:chgData name="Kailin Xing" userId="be2f581f-cd0a-4b14-9973-41f2d08de128" providerId="ADAL" clId="{944B0438-52E1-9443-8E48-71B8F0960CEE}" dt="2024-11-20T22:37:23.075" v="733" actId="2696"/>
        <pc:sldMkLst>
          <pc:docMk/>
          <pc:sldMk cId="0" sldId="273"/>
        </pc:sldMkLst>
      </pc:sldChg>
      <pc:sldChg chg="del">
        <pc:chgData name="Kailin Xing" userId="be2f581f-cd0a-4b14-9973-41f2d08de128" providerId="ADAL" clId="{944B0438-52E1-9443-8E48-71B8F0960CEE}" dt="2024-11-20T22:37:23.075" v="733" actId="2696"/>
        <pc:sldMkLst>
          <pc:docMk/>
          <pc:sldMk cId="0" sldId="274"/>
        </pc:sldMkLst>
      </pc:sldChg>
      <pc:sldChg chg="del">
        <pc:chgData name="Kailin Xing" userId="be2f581f-cd0a-4b14-9973-41f2d08de128" providerId="ADAL" clId="{944B0438-52E1-9443-8E48-71B8F0960CEE}" dt="2024-11-20T22:37:23.075" v="733" actId="2696"/>
        <pc:sldMkLst>
          <pc:docMk/>
          <pc:sldMk cId="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8112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.ly/SpotifyUnWrapped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3000" y="0"/>
            <a:ext cx="20573998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79575" y="5436017"/>
            <a:ext cx="8199775" cy="51407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3378547" y="1077578"/>
            <a:ext cx="11530906" cy="8346576"/>
            <a:chOff x="0" y="0"/>
            <a:chExt cx="15374542" cy="11128767"/>
          </a:xfrm>
        </p:grpSpPr>
        <p:grpSp>
          <p:nvGrpSpPr>
            <p:cNvPr id="87" name="Google Shape;87;p13"/>
            <p:cNvGrpSpPr/>
            <p:nvPr/>
          </p:nvGrpSpPr>
          <p:grpSpPr>
            <a:xfrm>
              <a:off x="0" y="694537"/>
              <a:ext cx="15374542" cy="10434230"/>
              <a:chOff x="0" y="0"/>
              <a:chExt cx="17327581" cy="11759698"/>
            </a:xfrm>
          </p:grpSpPr>
          <p:sp>
            <p:nvSpPr>
              <p:cNvPr id="88" name="Google Shape;88;p13"/>
              <p:cNvSpPr/>
              <p:nvPr/>
            </p:nvSpPr>
            <p:spPr>
              <a:xfrm>
                <a:off x="31750" y="31750"/>
                <a:ext cx="17264081" cy="11696198"/>
              </a:xfrm>
              <a:custGeom>
                <a:avLst/>
                <a:gdLst/>
                <a:ahLst/>
                <a:cxnLst/>
                <a:rect l="l" t="t" r="r" b="b"/>
                <a:pathLst>
                  <a:path w="17264081" h="11696198" extrusionOk="0">
                    <a:moveTo>
                      <a:pt x="17171372" y="11696198"/>
                    </a:moveTo>
                    <a:lnTo>
                      <a:pt x="92710" y="11696198"/>
                    </a:lnTo>
                    <a:cubicBezTo>
                      <a:pt x="41910" y="11696198"/>
                      <a:pt x="0" y="11654287"/>
                      <a:pt x="0" y="1160348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170101" y="0"/>
                    </a:lnTo>
                    <a:cubicBezTo>
                      <a:pt x="17220901" y="0"/>
                      <a:pt x="17262811" y="41910"/>
                      <a:pt x="17262811" y="92710"/>
                    </a:cubicBezTo>
                    <a:lnTo>
                      <a:pt x="17262811" y="11602217"/>
                    </a:lnTo>
                    <a:cubicBezTo>
                      <a:pt x="17264081" y="11654287"/>
                      <a:pt x="17222172" y="11696198"/>
                      <a:pt x="17171372" y="11696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0" y="0"/>
                <a:ext cx="17327581" cy="11759698"/>
              </a:xfrm>
              <a:custGeom>
                <a:avLst/>
                <a:gdLst/>
                <a:ahLst/>
                <a:cxnLst/>
                <a:rect l="l" t="t" r="r" b="b"/>
                <a:pathLst>
                  <a:path w="17327581" h="11759698" extrusionOk="0">
                    <a:moveTo>
                      <a:pt x="17203122" y="59690"/>
                    </a:moveTo>
                    <a:cubicBezTo>
                      <a:pt x="17238681" y="59690"/>
                      <a:pt x="17267892" y="88900"/>
                      <a:pt x="17267892" y="124460"/>
                    </a:cubicBezTo>
                    <a:lnTo>
                      <a:pt x="17267892" y="11635238"/>
                    </a:lnTo>
                    <a:cubicBezTo>
                      <a:pt x="17267892" y="11670798"/>
                      <a:pt x="17238681" y="11700008"/>
                      <a:pt x="17203122" y="11700008"/>
                    </a:cubicBezTo>
                    <a:lnTo>
                      <a:pt x="124460" y="11700008"/>
                    </a:lnTo>
                    <a:cubicBezTo>
                      <a:pt x="88900" y="11700008"/>
                      <a:pt x="59690" y="11670798"/>
                      <a:pt x="59690" y="1163523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203122" y="59690"/>
                    </a:lnTo>
                    <a:moveTo>
                      <a:pt x="1720312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1635238"/>
                    </a:lnTo>
                    <a:cubicBezTo>
                      <a:pt x="0" y="11703817"/>
                      <a:pt x="55880" y="11759698"/>
                      <a:pt x="124460" y="11759698"/>
                    </a:cubicBezTo>
                    <a:lnTo>
                      <a:pt x="17203122" y="11759698"/>
                    </a:lnTo>
                    <a:cubicBezTo>
                      <a:pt x="17271701" y="11759698"/>
                      <a:pt x="17327581" y="11703817"/>
                      <a:pt x="17327581" y="11635238"/>
                    </a:cubicBezTo>
                    <a:lnTo>
                      <a:pt x="17327581" y="124460"/>
                    </a:lnTo>
                    <a:cubicBezTo>
                      <a:pt x="17327581" y="55880"/>
                      <a:pt x="17271701" y="0"/>
                      <a:pt x="1720312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13"/>
            <p:cNvGrpSpPr/>
            <p:nvPr/>
          </p:nvGrpSpPr>
          <p:grpSpPr>
            <a:xfrm>
              <a:off x="0" y="0"/>
              <a:ext cx="15374542" cy="1389074"/>
              <a:chOff x="0" y="0"/>
              <a:chExt cx="17327581" cy="1565529"/>
            </a:xfrm>
          </p:grpSpPr>
          <p:sp>
            <p:nvSpPr>
              <p:cNvPr id="91" name="Google Shape;91;p13"/>
              <p:cNvSpPr/>
              <p:nvPr/>
            </p:nvSpPr>
            <p:spPr>
              <a:xfrm>
                <a:off x="31750" y="31750"/>
                <a:ext cx="17264081" cy="1502029"/>
              </a:xfrm>
              <a:custGeom>
                <a:avLst/>
                <a:gdLst/>
                <a:ahLst/>
                <a:cxnLst/>
                <a:rect l="l" t="t" r="r" b="b"/>
                <a:pathLst>
                  <a:path w="17264081" h="1502029" extrusionOk="0">
                    <a:moveTo>
                      <a:pt x="17171372" y="1502029"/>
                    </a:moveTo>
                    <a:lnTo>
                      <a:pt x="92710" y="1502029"/>
                    </a:lnTo>
                    <a:cubicBezTo>
                      <a:pt x="41910" y="1502029"/>
                      <a:pt x="0" y="1460119"/>
                      <a:pt x="0" y="140931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170101" y="0"/>
                    </a:lnTo>
                    <a:cubicBezTo>
                      <a:pt x="17220901" y="0"/>
                      <a:pt x="17262811" y="41910"/>
                      <a:pt x="17262811" y="92710"/>
                    </a:cubicBezTo>
                    <a:lnTo>
                      <a:pt x="17262811" y="1408049"/>
                    </a:lnTo>
                    <a:cubicBezTo>
                      <a:pt x="17264081" y="1460119"/>
                      <a:pt x="17222172" y="1502029"/>
                      <a:pt x="17171372" y="1502029"/>
                    </a:cubicBezTo>
                    <a:close/>
                  </a:path>
                </a:pathLst>
              </a:custGeom>
              <a:solidFill>
                <a:srgbClr val="7B9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0" y="0"/>
                <a:ext cx="17327581" cy="1565529"/>
              </a:xfrm>
              <a:custGeom>
                <a:avLst/>
                <a:gdLst/>
                <a:ahLst/>
                <a:cxnLst/>
                <a:rect l="l" t="t" r="r" b="b"/>
                <a:pathLst>
                  <a:path w="17327581" h="1565529" extrusionOk="0">
                    <a:moveTo>
                      <a:pt x="17203122" y="59690"/>
                    </a:moveTo>
                    <a:cubicBezTo>
                      <a:pt x="17238681" y="59690"/>
                      <a:pt x="17267892" y="88900"/>
                      <a:pt x="17267892" y="124460"/>
                    </a:cubicBezTo>
                    <a:lnTo>
                      <a:pt x="17267892" y="1441069"/>
                    </a:lnTo>
                    <a:cubicBezTo>
                      <a:pt x="17267892" y="1476629"/>
                      <a:pt x="17238681" y="1505839"/>
                      <a:pt x="17203122" y="1505839"/>
                    </a:cubicBezTo>
                    <a:lnTo>
                      <a:pt x="124460" y="1505839"/>
                    </a:lnTo>
                    <a:cubicBezTo>
                      <a:pt x="88900" y="1505839"/>
                      <a:pt x="59690" y="1476629"/>
                      <a:pt x="59690" y="144106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203122" y="59690"/>
                    </a:lnTo>
                    <a:moveTo>
                      <a:pt x="1720312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41069"/>
                    </a:lnTo>
                    <a:cubicBezTo>
                      <a:pt x="0" y="1509649"/>
                      <a:pt x="55880" y="1565529"/>
                      <a:pt x="124460" y="1565529"/>
                    </a:cubicBezTo>
                    <a:lnTo>
                      <a:pt x="17203122" y="1565529"/>
                    </a:lnTo>
                    <a:cubicBezTo>
                      <a:pt x="17271701" y="1565529"/>
                      <a:pt x="17327581" y="1509649"/>
                      <a:pt x="17327581" y="1441069"/>
                    </a:cubicBezTo>
                    <a:lnTo>
                      <a:pt x="17327581" y="124460"/>
                    </a:lnTo>
                    <a:cubicBezTo>
                      <a:pt x="17327581" y="55880"/>
                      <a:pt x="17271701" y="0"/>
                      <a:pt x="1720312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93;p13"/>
            <p:cNvGrpSpPr/>
            <p:nvPr/>
          </p:nvGrpSpPr>
          <p:grpSpPr>
            <a:xfrm>
              <a:off x="11619287" y="257871"/>
              <a:ext cx="873332" cy="873332"/>
              <a:chOff x="0" y="0"/>
              <a:chExt cx="812800" cy="8128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DE6B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>
              <a:off x="12802587" y="257871"/>
              <a:ext cx="873332" cy="873332"/>
              <a:chOff x="0" y="0"/>
              <a:chExt cx="812800" cy="812800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9DEB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13"/>
            <p:cNvGrpSpPr/>
            <p:nvPr/>
          </p:nvGrpSpPr>
          <p:grpSpPr>
            <a:xfrm>
              <a:off x="13985888" y="257871"/>
              <a:ext cx="873332" cy="873332"/>
              <a:chOff x="0" y="0"/>
              <a:chExt cx="812800" cy="812800"/>
            </a:xfrm>
          </p:grpSpPr>
          <p:sp>
            <p:nvSpPr>
              <p:cNvPr id="100" name="Google Shape;1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D35C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2" name="Google Shape;102;p13"/>
          <p:cNvSpPr txBox="1"/>
          <p:nvPr/>
        </p:nvSpPr>
        <p:spPr>
          <a:xfrm>
            <a:off x="3893110" y="3219107"/>
            <a:ext cx="105018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0" b="1" i="0" u="none" strike="noStrike" cap="none" dirty="0">
                <a:solidFill>
                  <a:srgbClr val="7B94ED"/>
                </a:solidFill>
                <a:latin typeface="Bebas Neue"/>
                <a:ea typeface="Bebas Neue"/>
                <a:cs typeface="Bebas Neue"/>
                <a:sym typeface="Bebas Neue"/>
              </a:rPr>
              <a:t>Spotify</a:t>
            </a:r>
            <a:endParaRPr sz="16500" b="1" dirty="0"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0" b="1" i="0" u="none" strike="noStrike" cap="none" dirty="0">
                <a:solidFill>
                  <a:srgbClr val="7B94ED"/>
                </a:solidFill>
                <a:latin typeface="Bebas Neue"/>
                <a:ea typeface="Bebas Neue"/>
                <a:cs typeface="Bebas Neue"/>
                <a:sym typeface="Bebas Neue"/>
              </a:rPr>
              <a:t>Unwrapped</a:t>
            </a:r>
            <a:endParaRPr sz="165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3" name="Google Shape;103;p13"/>
          <p:cNvGrpSpPr/>
          <p:nvPr/>
        </p:nvGrpSpPr>
        <p:grpSpPr>
          <a:xfrm>
            <a:off x="5297001" y="7298293"/>
            <a:ext cx="7693998" cy="1687710"/>
            <a:chOff x="0" y="-38100"/>
            <a:chExt cx="2026403" cy="444500"/>
          </a:xfrm>
        </p:grpSpPr>
        <p:sp>
          <p:nvSpPr>
            <p:cNvPr id="104" name="Google Shape;104;p13"/>
            <p:cNvSpPr/>
            <p:nvPr/>
          </p:nvSpPr>
          <p:spPr>
            <a:xfrm>
              <a:off x="0" y="0"/>
              <a:ext cx="2026403" cy="342235"/>
            </a:xfrm>
            <a:custGeom>
              <a:avLst/>
              <a:gdLst/>
              <a:ahLst/>
              <a:cxnLst/>
              <a:rect l="l" t="t" r="r" b="b"/>
              <a:pathLst>
                <a:path w="2026403" h="342235" extrusionOk="0">
                  <a:moveTo>
                    <a:pt x="1823203" y="0"/>
                  </a:moveTo>
                  <a:cubicBezTo>
                    <a:pt x="1935427" y="0"/>
                    <a:pt x="2026403" y="76612"/>
                    <a:pt x="2026403" y="171117"/>
                  </a:cubicBezTo>
                  <a:cubicBezTo>
                    <a:pt x="2026403" y="265623"/>
                    <a:pt x="1935427" y="342235"/>
                    <a:pt x="1823203" y="342235"/>
                  </a:cubicBezTo>
                  <a:lnTo>
                    <a:pt x="203200" y="342235"/>
                  </a:lnTo>
                  <a:cubicBezTo>
                    <a:pt x="90976" y="342235"/>
                    <a:pt x="0" y="265623"/>
                    <a:pt x="0" y="171117"/>
                  </a:cubicBezTo>
                  <a:cubicBezTo>
                    <a:pt x="0" y="766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3DE6B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3"/>
          <p:cNvSpPr txBox="1"/>
          <p:nvPr/>
        </p:nvSpPr>
        <p:spPr>
          <a:xfrm>
            <a:off x="6078687" y="7781270"/>
            <a:ext cx="6130800" cy="79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Kailin Xing</a:t>
            </a:r>
            <a:endParaRPr sz="1700" b="1" dirty="0"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57062" y="4288100"/>
            <a:ext cx="5307075" cy="505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E6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/>
          <p:cNvSpPr/>
          <p:nvPr/>
        </p:nvSpPr>
        <p:spPr>
          <a:xfrm>
            <a:off x="1028700" y="365367"/>
            <a:ext cx="2670824" cy="2670824"/>
          </a:xfrm>
          <a:custGeom>
            <a:avLst/>
            <a:gdLst/>
            <a:ahLst/>
            <a:cxnLst/>
            <a:rect l="l" t="t" r="r" b="b"/>
            <a:pathLst>
              <a:path w="2670824" h="2670824" extrusionOk="0">
                <a:moveTo>
                  <a:pt x="0" y="0"/>
                </a:moveTo>
                <a:lnTo>
                  <a:pt x="2670824" y="0"/>
                </a:lnTo>
                <a:lnTo>
                  <a:pt x="2670824" y="2670824"/>
                </a:lnTo>
                <a:lnTo>
                  <a:pt x="0" y="2670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5" name="Google Shape;395;p24"/>
          <p:cNvSpPr/>
          <p:nvPr/>
        </p:nvSpPr>
        <p:spPr>
          <a:xfrm>
            <a:off x="14832318" y="576166"/>
            <a:ext cx="2364694" cy="2590800"/>
          </a:xfrm>
          <a:custGeom>
            <a:avLst/>
            <a:gdLst/>
            <a:ahLst/>
            <a:cxnLst/>
            <a:rect l="l" t="t" r="r" b="b"/>
            <a:pathLst>
              <a:path w="2364694" h="2590800" extrusionOk="0">
                <a:moveTo>
                  <a:pt x="0" y="0"/>
                </a:moveTo>
                <a:lnTo>
                  <a:pt x="2364694" y="0"/>
                </a:lnTo>
                <a:lnTo>
                  <a:pt x="2364694" y="2590800"/>
                </a:lnTo>
                <a:lnTo>
                  <a:pt x="0" y="2590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2" name="Google Shape;402;p24"/>
          <p:cNvSpPr txBox="1"/>
          <p:nvPr/>
        </p:nvSpPr>
        <p:spPr>
          <a:xfrm>
            <a:off x="3468423" y="843017"/>
            <a:ext cx="11731500" cy="150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rgbClr val="FF7C7C"/>
                </a:solidFill>
                <a:latin typeface="Bebas Neue"/>
                <a:ea typeface="Bebas Neue"/>
                <a:cs typeface="Bebas Neue"/>
                <a:sym typeface="Bebas Neue"/>
              </a:rPr>
              <a:t>Artist Analysis</a:t>
            </a:r>
            <a:endParaRPr sz="96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" name="artist">
            <a:hlinkClick r:id="" action="ppaction://media"/>
            <a:extLst>
              <a:ext uri="{FF2B5EF4-FFF2-40B4-BE49-F238E27FC236}">
                <a16:creationId xmlns:a16="http://schemas.microsoft.com/office/drawing/2014/main" id="{318A2A73-D37C-45AD-84CE-F858BB9F2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61517" y="2737170"/>
            <a:ext cx="12944540" cy="7281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E6B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551" y="5295900"/>
            <a:ext cx="11321499" cy="112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56937" y="851451"/>
            <a:ext cx="6393374" cy="644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3"/>
          <p:cNvSpPr txBox="1"/>
          <p:nvPr/>
        </p:nvSpPr>
        <p:spPr>
          <a:xfrm>
            <a:off x="3278250" y="1348922"/>
            <a:ext cx="11731500" cy="138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FF7C7C"/>
                </a:solidFill>
                <a:latin typeface="Bebas Neue"/>
                <a:ea typeface="Bebas Neue"/>
                <a:cs typeface="Bebas Neue"/>
                <a:sym typeface="Bebas Neue"/>
              </a:rPr>
              <a:t>Try it out yourself </a:t>
            </a:r>
            <a:r>
              <a:rPr lang="en-US" sz="8800" b="1" dirty="0">
                <a:solidFill>
                  <a:srgbClr val="FF7C7C"/>
                </a:solidFill>
                <a:latin typeface="Bebas Neue"/>
                <a:ea typeface="Bebas Neue"/>
                <a:cs typeface="Bebas Neue"/>
                <a:sym typeface="Wingdings" pitchFamily="2" charset="2"/>
              </a:rPr>
              <a:t></a:t>
            </a:r>
            <a:endParaRPr sz="88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74" name="Google Shape;3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1125" y="-1059825"/>
            <a:ext cx="3558125" cy="35834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9;p23">
            <a:extLst>
              <a:ext uri="{FF2B5EF4-FFF2-40B4-BE49-F238E27FC236}">
                <a16:creationId xmlns:a16="http://schemas.microsoft.com/office/drawing/2014/main" id="{D1FC26F1-8B47-8C01-DC08-64193303FF85}"/>
              </a:ext>
            </a:extLst>
          </p:cNvPr>
          <p:cNvSpPr txBox="1"/>
          <p:nvPr/>
        </p:nvSpPr>
        <p:spPr>
          <a:xfrm>
            <a:off x="4036437" y="2947652"/>
            <a:ext cx="1343341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600" dirty="0" err="1">
                <a:solidFill>
                  <a:srgbClr val="000000"/>
                </a:solidFill>
                <a:effectLst/>
                <a:latin typeface=".SF NS"/>
                <a:hlinkClick r:id="rId6"/>
              </a:rPr>
              <a:t>bit.ly</a:t>
            </a:r>
            <a:r>
              <a:rPr lang="en-US" sz="9600" dirty="0">
                <a:solidFill>
                  <a:srgbClr val="000000"/>
                </a:solidFill>
                <a:effectLst/>
                <a:latin typeface=".SF NS"/>
                <a:hlinkClick r:id="rId6"/>
              </a:rPr>
              <a:t>/</a:t>
            </a:r>
            <a:r>
              <a:rPr lang="en-US" sz="9600" dirty="0" err="1">
                <a:solidFill>
                  <a:srgbClr val="000000"/>
                </a:solidFill>
                <a:effectLst/>
                <a:latin typeface=".SF NS"/>
                <a:hlinkClick r:id="rId6"/>
              </a:rPr>
              <a:t>SpotifyUnWrapped</a:t>
            </a:r>
            <a:endParaRPr lang="en-US" sz="9600" dirty="0">
              <a:solidFill>
                <a:srgbClr val="000000"/>
              </a:solidFill>
              <a:effectLst/>
              <a:latin typeface=".SF NS"/>
            </a:endParaRPr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0F927B2-F9D9-233E-0A9F-44841804F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664" y="4642434"/>
            <a:ext cx="3408947" cy="34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6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/>
        </p:nvSpPr>
        <p:spPr>
          <a:xfrm>
            <a:off x="826753" y="228268"/>
            <a:ext cx="6597300" cy="30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>
                <a:solidFill>
                  <a:srgbClr val="FF7C7C"/>
                </a:solidFill>
                <a:latin typeface="Bebas Neue"/>
                <a:ea typeface="Bebas Neue"/>
                <a:cs typeface="Bebas Neue"/>
                <a:sym typeface="Bebas Neue"/>
              </a:rPr>
              <a:t>AGENDA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2065003" y="3260798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Introduction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2065003" y="4197564"/>
            <a:ext cx="2281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 dirty="0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Summary</a:t>
            </a:r>
            <a:endParaRPr b="1" dirty="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2065003" y="6057870"/>
            <a:ext cx="7526867" cy="73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 dirty="0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Playlist-based Recommendation</a:t>
            </a:r>
            <a:endParaRPr b="1" dirty="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2065004" y="6990685"/>
            <a:ext cx="4399800" cy="73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 dirty="0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Perceptron</a:t>
            </a:r>
            <a:endParaRPr b="1" dirty="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2065003" y="7923500"/>
            <a:ext cx="7046597" cy="73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 dirty="0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Song-based Recommendation</a:t>
            </a:r>
            <a:endParaRPr b="1" dirty="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2065003" y="8856315"/>
            <a:ext cx="3153947" cy="73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 dirty="0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Artist Analysis</a:t>
            </a:r>
            <a:endParaRPr b="1" dirty="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2019527" y="5010977"/>
            <a:ext cx="3290768" cy="73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 dirty="0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Home</a:t>
            </a:r>
            <a:endParaRPr b="1" dirty="0">
              <a:latin typeface="Gruppo"/>
              <a:ea typeface="Gruppo"/>
              <a:cs typeface="Gruppo"/>
              <a:sym typeface="Gruppo"/>
            </a:endParaRPr>
          </a:p>
        </p:txBody>
      </p:sp>
      <p:grpSp>
        <p:nvGrpSpPr>
          <p:cNvPr id="120" name="Google Shape;120;p14"/>
          <p:cNvGrpSpPr/>
          <p:nvPr/>
        </p:nvGrpSpPr>
        <p:grpSpPr>
          <a:xfrm>
            <a:off x="826753" y="3137445"/>
            <a:ext cx="1669006" cy="912736"/>
            <a:chOff x="0" y="-38100"/>
            <a:chExt cx="812800" cy="444500"/>
          </a:xfrm>
        </p:grpSpPr>
        <p:sp>
          <p:nvSpPr>
            <p:cNvPr id="121" name="Google Shape;121;p14"/>
            <p:cNvSpPr/>
            <p:nvPr/>
          </p:nvSpPr>
          <p:spPr>
            <a:xfrm>
              <a:off x="0" y="0"/>
              <a:ext cx="491395" cy="342235"/>
            </a:xfrm>
            <a:custGeom>
              <a:avLst/>
              <a:gdLst/>
              <a:ahLst/>
              <a:cxnLst/>
              <a:rect l="l" t="t" r="r" b="b"/>
              <a:pathLst>
                <a:path w="491395" h="342235" extrusionOk="0">
                  <a:moveTo>
                    <a:pt x="288195" y="0"/>
                  </a:moveTo>
                  <a:cubicBezTo>
                    <a:pt x="400419" y="0"/>
                    <a:pt x="491395" y="76612"/>
                    <a:pt x="491395" y="171117"/>
                  </a:cubicBezTo>
                  <a:cubicBezTo>
                    <a:pt x="491395" y="265623"/>
                    <a:pt x="400419" y="342235"/>
                    <a:pt x="288195" y="342235"/>
                  </a:cubicBezTo>
                  <a:lnTo>
                    <a:pt x="203200" y="342235"/>
                  </a:lnTo>
                  <a:cubicBezTo>
                    <a:pt x="90976" y="342235"/>
                    <a:pt x="0" y="265623"/>
                    <a:pt x="0" y="171117"/>
                  </a:cubicBezTo>
                  <a:cubicBezTo>
                    <a:pt x="0" y="766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7B94E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4"/>
          <p:cNvSpPr txBox="1"/>
          <p:nvPr/>
        </p:nvSpPr>
        <p:spPr>
          <a:xfrm>
            <a:off x="1078451" y="3234472"/>
            <a:ext cx="50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1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grpSp>
        <p:nvGrpSpPr>
          <p:cNvPr id="124" name="Google Shape;124;p14"/>
          <p:cNvGrpSpPr/>
          <p:nvPr/>
        </p:nvGrpSpPr>
        <p:grpSpPr>
          <a:xfrm>
            <a:off x="826753" y="4074211"/>
            <a:ext cx="1669006" cy="912736"/>
            <a:chOff x="0" y="-38100"/>
            <a:chExt cx="812800" cy="444500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491395" cy="342235"/>
            </a:xfrm>
            <a:custGeom>
              <a:avLst/>
              <a:gdLst/>
              <a:ahLst/>
              <a:cxnLst/>
              <a:rect l="l" t="t" r="r" b="b"/>
              <a:pathLst>
                <a:path w="491395" h="342235" extrusionOk="0">
                  <a:moveTo>
                    <a:pt x="288195" y="0"/>
                  </a:moveTo>
                  <a:cubicBezTo>
                    <a:pt x="400419" y="0"/>
                    <a:pt x="491395" y="76612"/>
                    <a:pt x="491395" y="171117"/>
                  </a:cubicBezTo>
                  <a:cubicBezTo>
                    <a:pt x="491395" y="265623"/>
                    <a:pt x="400419" y="342235"/>
                    <a:pt x="288195" y="342235"/>
                  </a:cubicBezTo>
                  <a:lnTo>
                    <a:pt x="203200" y="342235"/>
                  </a:lnTo>
                  <a:cubicBezTo>
                    <a:pt x="90976" y="342235"/>
                    <a:pt x="0" y="265623"/>
                    <a:pt x="0" y="171117"/>
                  </a:cubicBezTo>
                  <a:cubicBezTo>
                    <a:pt x="0" y="766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7B94E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4"/>
          <p:cNvSpPr txBox="1"/>
          <p:nvPr/>
        </p:nvSpPr>
        <p:spPr>
          <a:xfrm>
            <a:off x="1078451" y="4171238"/>
            <a:ext cx="50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2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grpSp>
        <p:nvGrpSpPr>
          <p:cNvPr id="128" name="Google Shape;128;p14"/>
          <p:cNvGrpSpPr/>
          <p:nvPr/>
        </p:nvGrpSpPr>
        <p:grpSpPr>
          <a:xfrm>
            <a:off x="826753" y="5015081"/>
            <a:ext cx="1669006" cy="912736"/>
            <a:chOff x="0" y="-38100"/>
            <a:chExt cx="812800" cy="444500"/>
          </a:xfrm>
        </p:grpSpPr>
        <p:sp>
          <p:nvSpPr>
            <p:cNvPr id="129" name="Google Shape;129;p14"/>
            <p:cNvSpPr/>
            <p:nvPr/>
          </p:nvSpPr>
          <p:spPr>
            <a:xfrm>
              <a:off x="0" y="0"/>
              <a:ext cx="491395" cy="342235"/>
            </a:xfrm>
            <a:custGeom>
              <a:avLst/>
              <a:gdLst/>
              <a:ahLst/>
              <a:cxnLst/>
              <a:rect l="l" t="t" r="r" b="b"/>
              <a:pathLst>
                <a:path w="491395" h="342235" extrusionOk="0">
                  <a:moveTo>
                    <a:pt x="288195" y="0"/>
                  </a:moveTo>
                  <a:cubicBezTo>
                    <a:pt x="400419" y="0"/>
                    <a:pt x="491395" y="76612"/>
                    <a:pt x="491395" y="171117"/>
                  </a:cubicBezTo>
                  <a:cubicBezTo>
                    <a:pt x="491395" y="265623"/>
                    <a:pt x="400419" y="342235"/>
                    <a:pt x="288195" y="342235"/>
                  </a:cubicBezTo>
                  <a:lnTo>
                    <a:pt x="203200" y="342235"/>
                  </a:lnTo>
                  <a:cubicBezTo>
                    <a:pt x="90976" y="342235"/>
                    <a:pt x="0" y="265623"/>
                    <a:pt x="0" y="171117"/>
                  </a:cubicBezTo>
                  <a:cubicBezTo>
                    <a:pt x="0" y="766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7B94E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14"/>
          <p:cNvSpPr txBox="1"/>
          <p:nvPr/>
        </p:nvSpPr>
        <p:spPr>
          <a:xfrm>
            <a:off x="1078451" y="5112108"/>
            <a:ext cx="50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3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grpSp>
        <p:nvGrpSpPr>
          <p:cNvPr id="132" name="Google Shape;132;p14"/>
          <p:cNvGrpSpPr/>
          <p:nvPr/>
        </p:nvGrpSpPr>
        <p:grpSpPr>
          <a:xfrm>
            <a:off x="826753" y="5955951"/>
            <a:ext cx="1669006" cy="912736"/>
            <a:chOff x="0" y="-38100"/>
            <a:chExt cx="812800" cy="444500"/>
          </a:xfrm>
        </p:grpSpPr>
        <p:sp>
          <p:nvSpPr>
            <p:cNvPr id="133" name="Google Shape;133;p14"/>
            <p:cNvSpPr/>
            <p:nvPr/>
          </p:nvSpPr>
          <p:spPr>
            <a:xfrm>
              <a:off x="0" y="0"/>
              <a:ext cx="491395" cy="342235"/>
            </a:xfrm>
            <a:custGeom>
              <a:avLst/>
              <a:gdLst/>
              <a:ahLst/>
              <a:cxnLst/>
              <a:rect l="l" t="t" r="r" b="b"/>
              <a:pathLst>
                <a:path w="491395" h="342235" extrusionOk="0">
                  <a:moveTo>
                    <a:pt x="288195" y="0"/>
                  </a:moveTo>
                  <a:cubicBezTo>
                    <a:pt x="400419" y="0"/>
                    <a:pt x="491395" y="76612"/>
                    <a:pt x="491395" y="171117"/>
                  </a:cubicBezTo>
                  <a:cubicBezTo>
                    <a:pt x="491395" y="265623"/>
                    <a:pt x="400419" y="342235"/>
                    <a:pt x="288195" y="342235"/>
                  </a:cubicBezTo>
                  <a:lnTo>
                    <a:pt x="203200" y="342235"/>
                  </a:lnTo>
                  <a:cubicBezTo>
                    <a:pt x="90976" y="342235"/>
                    <a:pt x="0" y="265623"/>
                    <a:pt x="0" y="171117"/>
                  </a:cubicBezTo>
                  <a:cubicBezTo>
                    <a:pt x="0" y="766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7B94E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4"/>
          <p:cNvSpPr txBox="1"/>
          <p:nvPr/>
        </p:nvSpPr>
        <p:spPr>
          <a:xfrm>
            <a:off x="1078451" y="6052978"/>
            <a:ext cx="50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4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grpSp>
        <p:nvGrpSpPr>
          <p:cNvPr id="136" name="Google Shape;136;p14"/>
          <p:cNvGrpSpPr/>
          <p:nvPr/>
        </p:nvGrpSpPr>
        <p:grpSpPr>
          <a:xfrm>
            <a:off x="826753" y="6896822"/>
            <a:ext cx="1669006" cy="912736"/>
            <a:chOff x="0" y="-38100"/>
            <a:chExt cx="812800" cy="444500"/>
          </a:xfrm>
        </p:grpSpPr>
        <p:sp>
          <p:nvSpPr>
            <p:cNvPr id="137" name="Google Shape;137;p14"/>
            <p:cNvSpPr/>
            <p:nvPr/>
          </p:nvSpPr>
          <p:spPr>
            <a:xfrm>
              <a:off x="0" y="0"/>
              <a:ext cx="491395" cy="342235"/>
            </a:xfrm>
            <a:custGeom>
              <a:avLst/>
              <a:gdLst/>
              <a:ahLst/>
              <a:cxnLst/>
              <a:rect l="l" t="t" r="r" b="b"/>
              <a:pathLst>
                <a:path w="491395" h="342235" extrusionOk="0">
                  <a:moveTo>
                    <a:pt x="288195" y="0"/>
                  </a:moveTo>
                  <a:cubicBezTo>
                    <a:pt x="400419" y="0"/>
                    <a:pt x="491395" y="76612"/>
                    <a:pt x="491395" y="171117"/>
                  </a:cubicBezTo>
                  <a:cubicBezTo>
                    <a:pt x="491395" y="265623"/>
                    <a:pt x="400419" y="342235"/>
                    <a:pt x="288195" y="342235"/>
                  </a:cubicBezTo>
                  <a:lnTo>
                    <a:pt x="203200" y="342235"/>
                  </a:lnTo>
                  <a:cubicBezTo>
                    <a:pt x="90976" y="342235"/>
                    <a:pt x="0" y="265623"/>
                    <a:pt x="0" y="171117"/>
                  </a:cubicBezTo>
                  <a:cubicBezTo>
                    <a:pt x="0" y="766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7B94E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4"/>
          <p:cNvSpPr txBox="1"/>
          <p:nvPr/>
        </p:nvSpPr>
        <p:spPr>
          <a:xfrm>
            <a:off x="1078451" y="6993849"/>
            <a:ext cx="50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5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grpSp>
        <p:nvGrpSpPr>
          <p:cNvPr id="140" name="Google Shape;140;p14"/>
          <p:cNvGrpSpPr/>
          <p:nvPr/>
        </p:nvGrpSpPr>
        <p:grpSpPr>
          <a:xfrm>
            <a:off x="826753" y="7837692"/>
            <a:ext cx="1669006" cy="912736"/>
            <a:chOff x="0" y="-38100"/>
            <a:chExt cx="812800" cy="444500"/>
          </a:xfrm>
        </p:grpSpPr>
        <p:sp>
          <p:nvSpPr>
            <p:cNvPr id="141" name="Google Shape;141;p14"/>
            <p:cNvSpPr/>
            <p:nvPr/>
          </p:nvSpPr>
          <p:spPr>
            <a:xfrm>
              <a:off x="0" y="0"/>
              <a:ext cx="491395" cy="342235"/>
            </a:xfrm>
            <a:custGeom>
              <a:avLst/>
              <a:gdLst/>
              <a:ahLst/>
              <a:cxnLst/>
              <a:rect l="l" t="t" r="r" b="b"/>
              <a:pathLst>
                <a:path w="491395" h="342235" extrusionOk="0">
                  <a:moveTo>
                    <a:pt x="288195" y="0"/>
                  </a:moveTo>
                  <a:cubicBezTo>
                    <a:pt x="400419" y="0"/>
                    <a:pt x="491395" y="76612"/>
                    <a:pt x="491395" y="171117"/>
                  </a:cubicBezTo>
                  <a:cubicBezTo>
                    <a:pt x="491395" y="265623"/>
                    <a:pt x="400419" y="342235"/>
                    <a:pt x="288195" y="342235"/>
                  </a:cubicBezTo>
                  <a:lnTo>
                    <a:pt x="203200" y="342235"/>
                  </a:lnTo>
                  <a:cubicBezTo>
                    <a:pt x="90976" y="342235"/>
                    <a:pt x="0" y="265623"/>
                    <a:pt x="0" y="171117"/>
                  </a:cubicBezTo>
                  <a:cubicBezTo>
                    <a:pt x="0" y="766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7B94E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4"/>
          <p:cNvSpPr txBox="1"/>
          <p:nvPr/>
        </p:nvSpPr>
        <p:spPr>
          <a:xfrm>
            <a:off x="1078451" y="7934719"/>
            <a:ext cx="50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6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grpSp>
        <p:nvGrpSpPr>
          <p:cNvPr id="144" name="Google Shape;144;p14"/>
          <p:cNvGrpSpPr/>
          <p:nvPr/>
        </p:nvGrpSpPr>
        <p:grpSpPr>
          <a:xfrm>
            <a:off x="826753" y="8778563"/>
            <a:ext cx="1669006" cy="912736"/>
            <a:chOff x="0" y="-38100"/>
            <a:chExt cx="812800" cy="444500"/>
          </a:xfrm>
        </p:grpSpPr>
        <p:sp>
          <p:nvSpPr>
            <p:cNvPr id="145" name="Google Shape;145;p14"/>
            <p:cNvSpPr/>
            <p:nvPr/>
          </p:nvSpPr>
          <p:spPr>
            <a:xfrm>
              <a:off x="0" y="0"/>
              <a:ext cx="491395" cy="342235"/>
            </a:xfrm>
            <a:custGeom>
              <a:avLst/>
              <a:gdLst/>
              <a:ahLst/>
              <a:cxnLst/>
              <a:rect l="l" t="t" r="r" b="b"/>
              <a:pathLst>
                <a:path w="491395" h="342235" extrusionOk="0">
                  <a:moveTo>
                    <a:pt x="288195" y="0"/>
                  </a:moveTo>
                  <a:cubicBezTo>
                    <a:pt x="400419" y="0"/>
                    <a:pt x="491395" y="76612"/>
                    <a:pt x="491395" y="171117"/>
                  </a:cubicBezTo>
                  <a:cubicBezTo>
                    <a:pt x="491395" y="265623"/>
                    <a:pt x="400419" y="342235"/>
                    <a:pt x="288195" y="342235"/>
                  </a:cubicBezTo>
                  <a:lnTo>
                    <a:pt x="203200" y="342235"/>
                  </a:lnTo>
                  <a:cubicBezTo>
                    <a:pt x="90976" y="342235"/>
                    <a:pt x="0" y="265623"/>
                    <a:pt x="0" y="171117"/>
                  </a:cubicBezTo>
                  <a:cubicBezTo>
                    <a:pt x="0" y="766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7B94E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4"/>
          <p:cNvSpPr txBox="1"/>
          <p:nvPr/>
        </p:nvSpPr>
        <p:spPr>
          <a:xfrm>
            <a:off x="1078451" y="8875590"/>
            <a:ext cx="50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7</a:t>
            </a:r>
            <a:endParaRPr b="1"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0"/>
            <a:ext cx="10286999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9450" y="2427075"/>
            <a:ext cx="8938100" cy="7439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E6B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/>
        </p:nvSpPr>
        <p:spPr>
          <a:xfrm>
            <a:off x="818909" y="936616"/>
            <a:ext cx="6597300" cy="30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 dirty="0">
                <a:solidFill>
                  <a:srgbClr val="FF7C7C"/>
                </a:solidFill>
                <a:latin typeface="Bebas Neue"/>
                <a:ea typeface="Bebas Neue"/>
                <a:cs typeface="Bebas Neue"/>
                <a:sym typeface="Bebas Neue"/>
              </a:rPr>
              <a:t>HELLO</a:t>
            </a:r>
            <a:endParaRPr sz="200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818906" y="3975725"/>
            <a:ext cx="6317100" cy="39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Spotify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UnWrapped</a:t>
            </a:r>
            <a:r>
              <a:rPr lang="en-US" sz="2800" b="1" dirty="0">
                <a:latin typeface="Gruppo"/>
                <a:ea typeface="Gruppo"/>
                <a:cs typeface="Gruppo"/>
                <a:sym typeface="Gruppo"/>
              </a:rPr>
              <a:t>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was initiated because of the one's boredom with existing music that one has been listening to.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Gruppo"/>
              <a:ea typeface="Gruppo"/>
              <a:cs typeface="Gruppo"/>
              <a:sym typeface="Grupp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In hopes of discovering new music and finding the joy of listening to music, the application was started. </a:t>
            </a:r>
            <a:endParaRPr sz="1800" b="1" dirty="0"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198" name="Google Shape;1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0" y="0"/>
            <a:ext cx="10286998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/>
          <p:nvPr/>
        </p:nvSpPr>
        <p:spPr>
          <a:xfrm>
            <a:off x="9191700" y="1190700"/>
            <a:ext cx="7905600" cy="790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6"/>
          <p:cNvPicPr preferRelativeResize="0"/>
          <p:nvPr/>
        </p:nvPicPr>
        <p:blipFill>
          <a:blip r:embed="rId4"/>
          <a:srcRect/>
          <a:stretch/>
        </p:blipFill>
        <p:spPr>
          <a:xfrm>
            <a:off x="9156000" y="1155000"/>
            <a:ext cx="7977000" cy="7977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3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16312" y="6521275"/>
            <a:ext cx="10740317" cy="388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17"/>
          <p:cNvGrpSpPr/>
          <p:nvPr/>
        </p:nvGrpSpPr>
        <p:grpSpPr>
          <a:xfrm>
            <a:off x="4925592" y="3063664"/>
            <a:ext cx="12737601" cy="7512343"/>
            <a:chOff x="0" y="0"/>
            <a:chExt cx="16983468" cy="10016457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0" y="964201"/>
              <a:ext cx="16983468" cy="9052256"/>
              <a:chOff x="0" y="0"/>
              <a:chExt cx="19140891" cy="10202171"/>
            </a:xfrm>
          </p:grpSpPr>
          <p:sp>
            <p:nvSpPr>
              <p:cNvPr id="208" name="Google Shape;208;p17"/>
              <p:cNvSpPr/>
              <p:nvPr/>
            </p:nvSpPr>
            <p:spPr>
              <a:xfrm>
                <a:off x="31750" y="31750"/>
                <a:ext cx="19077391" cy="10138671"/>
              </a:xfrm>
              <a:custGeom>
                <a:avLst/>
                <a:gdLst/>
                <a:ahLst/>
                <a:cxnLst/>
                <a:rect l="l" t="t" r="r" b="b"/>
                <a:pathLst>
                  <a:path w="19077391" h="10138671" extrusionOk="0">
                    <a:moveTo>
                      <a:pt x="18984680" y="10138671"/>
                    </a:moveTo>
                    <a:lnTo>
                      <a:pt x="92710" y="10138671"/>
                    </a:lnTo>
                    <a:cubicBezTo>
                      <a:pt x="41910" y="10138671"/>
                      <a:pt x="0" y="10096761"/>
                      <a:pt x="0" y="1004596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983410" y="0"/>
                    </a:lnTo>
                    <a:cubicBezTo>
                      <a:pt x="19034210" y="0"/>
                      <a:pt x="19076121" y="41910"/>
                      <a:pt x="19076121" y="92710"/>
                    </a:cubicBezTo>
                    <a:lnTo>
                      <a:pt x="19076121" y="10044691"/>
                    </a:lnTo>
                    <a:cubicBezTo>
                      <a:pt x="19077391" y="10096761"/>
                      <a:pt x="19035480" y="10138671"/>
                      <a:pt x="18984680" y="10138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0" y="0"/>
                <a:ext cx="19140891" cy="10202171"/>
              </a:xfrm>
              <a:custGeom>
                <a:avLst/>
                <a:gdLst/>
                <a:ahLst/>
                <a:cxnLst/>
                <a:rect l="l" t="t" r="r" b="b"/>
                <a:pathLst>
                  <a:path w="19140891" h="10202171" extrusionOk="0">
                    <a:moveTo>
                      <a:pt x="19016430" y="59690"/>
                    </a:moveTo>
                    <a:cubicBezTo>
                      <a:pt x="19051991" y="59690"/>
                      <a:pt x="19081201" y="88900"/>
                      <a:pt x="19081201" y="124460"/>
                    </a:cubicBezTo>
                    <a:lnTo>
                      <a:pt x="19081201" y="10077711"/>
                    </a:lnTo>
                    <a:cubicBezTo>
                      <a:pt x="19081201" y="10113271"/>
                      <a:pt x="19051991" y="10142481"/>
                      <a:pt x="19016430" y="10142481"/>
                    </a:cubicBezTo>
                    <a:lnTo>
                      <a:pt x="124460" y="10142481"/>
                    </a:lnTo>
                    <a:cubicBezTo>
                      <a:pt x="88900" y="10142481"/>
                      <a:pt x="59690" y="10113271"/>
                      <a:pt x="59690" y="1007771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9016432" y="59690"/>
                    </a:lnTo>
                    <a:moveTo>
                      <a:pt x="190164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077711"/>
                    </a:lnTo>
                    <a:cubicBezTo>
                      <a:pt x="0" y="10146291"/>
                      <a:pt x="55880" y="10202171"/>
                      <a:pt x="124460" y="10202171"/>
                    </a:cubicBezTo>
                    <a:lnTo>
                      <a:pt x="19016432" y="10202171"/>
                    </a:lnTo>
                    <a:cubicBezTo>
                      <a:pt x="19085010" y="10202171"/>
                      <a:pt x="19140891" y="10146291"/>
                      <a:pt x="19140891" y="10077711"/>
                    </a:cubicBezTo>
                    <a:lnTo>
                      <a:pt x="19140891" y="124460"/>
                    </a:lnTo>
                    <a:cubicBezTo>
                      <a:pt x="19140891" y="55880"/>
                      <a:pt x="19085010" y="0"/>
                      <a:pt x="1901643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17"/>
            <p:cNvGrpSpPr/>
            <p:nvPr/>
          </p:nvGrpSpPr>
          <p:grpSpPr>
            <a:xfrm>
              <a:off x="0" y="0"/>
              <a:ext cx="16983468" cy="1389074"/>
              <a:chOff x="0" y="0"/>
              <a:chExt cx="19140891" cy="1565529"/>
            </a:xfrm>
          </p:grpSpPr>
          <p:sp>
            <p:nvSpPr>
              <p:cNvPr id="211" name="Google Shape;211;p17"/>
              <p:cNvSpPr/>
              <p:nvPr/>
            </p:nvSpPr>
            <p:spPr>
              <a:xfrm>
                <a:off x="31750" y="31750"/>
                <a:ext cx="19077391" cy="1502029"/>
              </a:xfrm>
              <a:custGeom>
                <a:avLst/>
                <a:gdLst/>
                <a:ahLst/>
                <a:cxnLst/>
                <a:rect l="l" t="t" r="r" b="b"/>
                <a:pathLst>
                  <a:path w="19077391" h="1502029" extrusionOk="0">
                    <a:moveTo>
                      <a:pt x="18984680" y="1502029"/>
                    </a:moveTo>
                    <a:lnTo>
                      <a:pt x="92710" y="1502029"/>
                    </a:lnTo>
                    <a:cubicBezTo>
                      <a:pt x="41910" y="1502029"/>
                      <a:pt x="0" y="1460119"/>
                      <a:pt x="0" y="140931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983410" y="0"/>
                    </a:lnTo>
                    <a:cubicBezTo>
                      <a:pt x="19034210" y="0"/>
                      <a:pt x="19076121" y="41910"/>
                      <a:pt x="19076121" y="92710"/>
                    </a:cubicBezTo>
                    <a:lnTo>
                      <a:pt x="19076121" y="1408049"/>
                    </a:lnTo>
                    <a:cubicBezTo>
                      <a:pt x="19077391" y="1460119"/>
                      <a:pt x="19035480" y="1502029"/>
                      <a:pt x="18984680" y="1502029"/>
                    </a:cubicBezTo>
                    <a:close/>
                  </a:path>
                </a:pathLst>
              </a:custGeom>
              <a:solidFill>
                <a:srgbClr val="7B9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0" y="0"/>
                <a:ext cx="19140891" cy="1565529"/>
              </a:xfrm>
              <a:custGeom>
                <a:avLst/>
                <a:gdLst/>
                <a:ahLst/>
                <a:cxnLst/>
                <a:rect l="l" t="t" r="r" b="b"/>
                <a:pathLst>
                  <a:path w="19140891" h="1565529" extrusionOk="0">
                    <a:moveTo>
                      <a:pt x="19016430" y="59690"/>
                    </a:moveTo>
                    <a:cubicBezTo>
                      <a:pt x="19051991" y="59690"/>
                      <a:pt x="19081201" y="88900"/>
                      <a:pt x="19081201" y="124460"/>
                    </a:cubicBezTo>
                    <a:lnTo>
                      <a:pt x="19081201" y="1441069"/>
                    </a:lnTo>
                    <a:cubicBezTo>
                      <a:pt x="19081201" y="1476629"/>
                      <a:pt x="19051991" y="1505839"/>
                      <a:pt x="19016430" y="1505839"/>
                    </a:cubicBezTo>
                    <a:lnTo>
                      <a:pt x="124460" y="1505839"/>
                    </a:lnTo>
                    <a:cubicBezTo>
                      <a:pt x="88900" y="1505839"/>
                      <a:pt x="59690" y="1476629"/>
                      <a:pt x="59690" y="144106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9016432" y="59690"/>
                    </a:lnTo>
                    <a:moveTo>
                      <a:pt x="190164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41069"/>
                    </a:lnTo>
                    <a:cubicBezTo>
                      <a:pt x="0" y="1509649"/>
                      <a:pt x="55880" y="1565529"/>
                      <a:pt x="124460" y="1565529"/>
                    </a:cubicBezTo>
                    <a:lnTo>
                      <a:pt x="19016432" y="1565529"/>
                    </a:lnTo>
                    <a:cubicBezTo>
                      <a:pt x="19085010" y="1565529"/>
                      <a:pt x="19140891" y="1509649"/>
                      <a:pt x="19140891" y="1441069"/>
                    </a:cubicBezTo>
                    <a:lnTo>
                      <a:pt x="19140891" y="124460"/>
                    </a:lnTo>
                    <a:cubicBezTo>
                      <a:pt x="19140891" y="55880"/>
                      <a:pt x="19085010" y="0"/>
                      <a:pt x="1901643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" name="Google Shape;213;p17"/>
            <p:cNvGrpSpPr/>
            <p:nvPr/>
          </p:nvGrpSpPr>
          <p:grpSpPr>
            <a:xfrm>
              <a:off x="13228213" y="257871"/>
              <a:ext cx="873332" cy="873332"/>
              <a:chOff x="0" y="0"/>
              <a:chExt cx="812800" cy="812800"/>
            </a:xfrm>
          </p:grpSpPr>
          <p:sp>
            <p:nvSpPr>
              <p:cNvPr id="214" name="Google Shape;21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DE6B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17"/>
            <p:cNvGrpSpPr/>
            <p:nvPr/>
          </p:nvGrpSpPr>
          <p:grpSpPr>
            <a:xfrm>
              <a:off x="14411513" y="257871"/>
              <a:ext cx="873332" cy="873332"/>
              <a:chOff x="0" y="0"/>
              <a:chExt cx="812800" cy="812800"/>
            </a:xfrm>
          </p:grpSpPr>
          <p:sp>
            <p:nvSpPr>
              <p:cNvPr id="217" name="Google Shape;21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9DEB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7"/>
            <p:cNvGrpSpPr/>
            <p:nvPr/>
          </p:nvGrpSpPr>
          <p:grpSpPr>
            <a:xfrm>
              <a:off x="15594814" y="257871"/>
              <a:ext cx="873332" cy="873332"/>
              <a:chOff x="0" y="0"/>
              <a:chExt cx="812800" cy="812800"/>
            </a:xfrm>
          </p:grpSpPr>
          <p:sp>
            <p:nvSpPr>
              <p:cNvPr id="220" name="Google Shape;22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D35C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2" name="Google Shape;222;p17"/>
          <p:cNvSpPr txBox="1"/>
          <p:nvPr/>
        </p:nvSpPr>
        <p:spPr>
          <a:xfrm>
            <a:off x="4925602" y="774700"/>
            <a:ext cx="8440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>
                <a:solidFill>
                  <a:srgbClr val="FF7C7C"/>
                </a:solidFill>
                <a:latin typeface="Bebas Neue"/>
                <a:ea typeface="Bebas Neue"/>
                <a:cs typeface="Bebas Neue"/>
                <a:sym typeface="Bebas Neue"/>
              </a:rPr>
              <a:t>SUMMARY</a:t>
            </a:r>
            <a:endParaRPr sz="15000" b="1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3" name="Google Shape;223;p17"/>
          <p:cNvSpPr txBox="1"/>
          <p:nvPr/>
        </p:nvSpPr>
        <p:spPr>
          <a:xfrm>
            <a:off x="5749743" y="4789411"/>
            <a:ext cx="11089500" cy="37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5 Pages: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500" b="1" dirty="0">
                <a:latin typeface="Gruppo"/>
                <a:ea typeface="Gruppo"/>
                <a:cs typeface="Gruppo"/>
                <a:sym typeface="Gruppo"/>
              </a:rPr>
              <a:t>Home page with descriptions of the app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500" b="1" dirty="0">
                <a:latin typeface="Gruppo"/>
                <a:ea typeface="Gruppo"/>
                <a:cs typeface="Gruppo"/>
                <a:sym typeface="Gruppo"/>
              </a:rPr>
              <a:t>Explore page with top songs page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500" b="1" dirty="0">
                <a:latin typeface="Gruppo"/>
                <a:ea typeface="Gruppo"/>
                <a:cs typeface="Gruppo"/>
                <a:sym typeface="Gruppo"/>
              </a:rPr>
              <a:t>Spotify Playlist Recommendation page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500" b="1" dirty="0">
                <a:latin typeface="Gruppo"/>
                <a:ea typeface="Gruppo"/>
                <a:cs typeface="Gruppo"/>
                <a:sym typeface="Gruppo"/>
              </a:rPr>
              <a:t>Song Based Recommendation page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500" b="1" dirty="0">
                <a:latin typeface="Gruppo"/>
                <a:ea typeface="Gruppo"/>
                <a:cs typeface="Gruppo"/>
                <a:sym typeface="Gruppo"/>
              </a:rPr>
              <a:t>Artist Analysis Page</a:t>
            </a:r>
          </a:p>
        </p:txBody>
      </p:sp>
      <p:pic>
        <p:nvPicPr>
          <p:cNvPr id="224" name="Google Shape;2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07687" y="458084"/>
            <a:ext cx="5012801" cy="50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5550" y="-1947175"/>
            <a:ext cx="4640001" cy="46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3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4350" y="5041600"/>
            <a:ext cx="9796649" cy="6103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25"/>
          <p:cNvGrpSpPr/>
          <p:nvPr/>
        </p:nvGrpSpPr>
        <p:grpSpPr>
          <a:xfrm>
            <a:off x="9796653" y="376599"/>
            <a:ext cx="6932389" cy="3230759"/>
            <a:chOff x="0" y="-38100"/>
            <a:chExt cx="1825814" cy="850900"/>
          </a:xfrm>
        </p:grpSpPr>
        <p:sp>
          <p:nvSpPr>
            <p:cNvPr id="409" name="Google Shape;409;p25"/>
            <p:cNvSpPr/>
            <p:nvPr/>
          </p:nvSpPr>
          <p:spPr>
            <a:xfrm>
              <a:off x="0" y="0"/>
              <a:ext cx="1825814" cy="359799"/>
            </a:xfrm>
            <a:custGeom>
              <a:avLst/>
              <a:gdLst/>
              <a:ahLst/>
              <a:cxnLst/>
              <a:rect l="l" t="t" r="r" b="b"/>
              <a:pathLst>
                <a:path w="1825814" h="359799" extrusionOk="0">
                  <a:moveTo>
                    <a:pt x="56956" y="0"/>
                  </a:moveTo>
                  <a:lnTo>
                    <a:pt x="1768859" y="0"/>
                  </a:lnTo>
                  <a:cubicBezTo>
                    <a:pt x="1783964" y="0"/>
                    <a:pt x="1798451" y="6001"/>
                    <a:pt x="1809132" y="16682"/>
                  </a:cubicBezTo>
                  <a:cubicBezTo>
                    <a:pt x="1819814" y="27363"/>
                    <a:pt x="1825814" y="41850"/>
                    <a:pt x="1825814" y="56956"/>
                  </a:cubicBezTo>
                  <a:lnTo>
                    <a:pt x="1825814" y="302843"/>
                  </a:lnTo>
                  <a:cubicBezTo>
                    <a:pt x="1825814" y="334299"/>
                    <a:pt x="1800315" y="359799"/>
                    <a:pt x="1768859" y="359799"/>
                  </a:cubicBezTo>
                  <a:lnTo>
                    <a:pt x="56956" y="359799"/>
                  </a:lnTo>
                  <a:cubicBezTo>
                    <a:pt x="41850" y="359799"/>
                    <a:pt x="27363" y="353798"/>
                    <a:pt x="16682" y="343117"/>
                  </a:cubicBezTo>
                  <a:cubicBezTo>
                    <a:pt x="6001" y="332436"/>
                    <a:pt x="0" y="317949"/>
                    <a:pt x="0" y="302843"/>
                  </a:cubicBezTo>
                  <a:lnTo>
                    <a:pt x="0" y="56956"/>
                  </a:lnTo>
                  <a:cubicBezTo>
                    <a:pt x="0" y="41850"/>
                    <a:pt x="6001" y="27363"/>
                    <a:pt x="16682" y="16682"/>
                  </a:cubicBezTo>
                  <a:cubicBezTo>
                    <a:pt x="27363" y="6001"/>
                    <a:pt x="41850" y="0"/>
                    <a:pt x="56956" y="0"/>
                  </a:cubicBezTo>
                  <a:close/>
                </a:path>
              </a:pathLst>
            </a:custGeom>
            <a:solidFill>
              <a:srgbClr val="D3DE6B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25"/>
          <p:cNvGrpSpPr/>
          <p:nvPr/>
        </p:nvGrpSpPr>
        <p:grpSpPr>
          <a:xfrm>
            <a:off x="9796653" y="1952322"/>
            <a:ext cx="6932389" cy="3230759"/>
            <a:chOff x="0" y="-38100"/>
            <a:chExt cx="1825814" cy="850900"/>
          </a:xfrm>
        </p:grpSpPr>
        <p:sp>
          <p:nvSpPr>
            <p:cNvPr id="412" name="Google Shape;412;p25"/>
            <p:cNvSpPr/>
            <p:nvPr/>
          </p:nvSpPr>
          <p:spPr>
            <a:xfrm>
              <a:off x="0" y="0"/>
              <a:ext cx="1825814" cy="359799"/>
            </a:xfrm>
            <a:custGeom>
              <a:avLst/>
              <a:gdLst/>
              <a:ahLst/>
              <a:cxnLst/>
              <a:rect l="l" t="t" r="r" b="b"/>
              <a:pathLst>
                <a:path w="1825814" h="359799" extrusionOk="0">
                  <a:moveTo>
                    <a:pt x="56956" y="0"/>
                  </a:moveTo>
                  <a:lnTo>
                    <a:pt x="1768859" y="0"/>
                  </a:lnTo>
                  <a:cubicBezTo>
                    <a:pt x="1783964" y="0"/>
                    <a:pt x="1798451" y="6001"/>
                    <a:pt x="1809132" y="16682"/>
                  </a:cubicBezTo>
                  <a:cubicBezTo>
                    <a:pt x="1819814" y="27363"/>
                    <a:pt x="1825814" y="41850"/>
                    <a:pt x="1825814" y="56956"/>
                  </a:cubicBezTo>
                  <a:lnTo>
                    <a:pt x="1825814" y="302843"/>
                  </a:lnTo>
                  <a:cubicBezTo>
                    <a:pt x="1825814" y="334299"/>
                    <a:pt x="1800315" y="359799"/>
                    <a:pt x="1768859" y="359799"/>
                  </a:cubicBezTo>
                  <a:lnTo>
                    <a:pt x="56956" y="359799"/>
                  </a:lnTo>
                  <a:cubicBezTo>
                    <a:pt x="41850" y="359799"/>
                    <a:pt x="27363" y="353798"/>
                    <a:pt x="16682" y="343117"/>
                  </a:cubicBezTo>
                  <a:cubicBezTo>
                    <a:pt x="6001" y="332436"/>
                    <a:pt x="0" y="317949"/>
                    <a:pt x="0" y="302843"/>
                  </a:cubicBezTo>
                  <a:lnTo>
                    <a:pt x="0" y="56956"/>
                  </a:lnTo>
                  <a:cubicBezTo>
                    <a:pt x="0" y="41850"/>
                    <a:pt x="6001" y="27363"/>
                    <a:pt x="16682" y="16682"/>
                  </a:cubicBezTo>
                  <a:cubicBezTo>
                    <a:pt x="27363" y="6001"/>
                    <a:pt x="41850" y="0"/>
                    <a:pt x="56956" y="0"/>
                  </a:cubicBezTo>
                  <a:close/>
                </a:path>
              </a:pathLst>
            </a:custGeom>
            <a:solidFill>
              <a:srgbClr val="C4A2D7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p25"/>
          <p:cNvGrpSpPr/>
          <p:nvPr/>
        </p:nvGrpSpPr>
        <p:grpSpPr>
          <a:xfrm>
            <a:off x="9796653" y="3527983"/>
            <a:ext cx="6932389" cy="3230759"/>
            <a:chOff x="0" y="-38100"/>
            <a:chExt cx="1825814" cy="850900"/>
          </a:xfrm>
        </p:grpSpPr>
        <p:sp>
          <p:nvSpPr>
            <p:cNvPr id="415" name="Google Shape;415;p25"/>
            <p:cNvSpPr/>
            <p:nvPr/>
          </p:nvSpPr>
          <p:spPr>
            <a:xfrm>
              <a:off x="0" y="0"/>
              <a:ext cx="1825814" cy="359799"/>
            </a:xfrm>
            <a:custGeom>
              <a:avLst/>
              <a:gdLst/>
              <a:ahLst/>
              <a:cxnLst/>
              <a:rect l="l" t="t" r="r" b="b"/>
              <a:pathLst>
                <a:path w="1825814" h="359799" extrusionOk="0">
                  <a:moveTo>
                    <a:pt x="56956" y="0"/>
                  </a:moveTo>
                  <a:lnTo>
                    <a:pt x="1768859" y="0"/>
                  </a:lnTo>
                  <a:cubicBezTo>
                    <a:pt x="1783964" y="0"/>
                    <a:pt x="1798451" y="6001"/>
                    <a:pt x="1809132" y="16682"/>
                  </a:cubicBezTo>
                  <a:cubicBezTo>
                    <a:pt x="1819814" y="27363"/>
                    <a:pt x="1825814" y="41850"/>
                    <a:pt x="1825814" y="56956"/>
                  </a:cubicBezTo>
                  <a:lnTo>
                    <a:pt x="1825814" y="302843"/>
                  </a:lnTo>
                  <a:cubicBezTo>
                    <a:pt x="1825814" y="334299"/>
                    <a:pt x="1800315" y="359799"/>
                    <a:pt x="1768859" y="359799"/>
                  </a:cubicBezTo>
                  <a:lnTo>
                    <a:pt x="56956" y="359799"/>
                  </a:lnTo>
                  <a:cubicBezTo>
                    <a:pt x="41850" y="359799"/>
                    <a:pt x="27363" y="353798"/>
                    <a:pt x="16682" y="343117"/>
                  </a:cubicBezTo>
                  <a:cubicBezTo>
                    <a:pt x="6001" y="332436"/>
                    <a:pt x="0" y="317949"/>
                    <a:pt x="0" y="302843"/>
                  </a:cubicBezTo>
                  <a:lnTo>
                    <a:pt x="0" y="56956"/>
                  </a:lnTo>
                  <a:cubicBezTo>
                    <a:pt x="0" y="41850"/>
                    <a:pt x="6001" y="27363"/>
                    <a:pt x="16682" y="16682"/>
                  </a:cubicBezTo>
                  <a:cubicBezTo>
                    <a:pt x="27363" y="6001"/>
                    <a:pt x="41850" y="0"/>
                    <a:pt x="56956" y="0"/>
                  </a:cubicBezTo>
                  <a:close/>
                </a:path>
              </a:pathLst>
            </a:custGeom>
            <a:solidFill>
              <a:srgbClr val="D3DE6B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25"/>
          <p:cNvGrpSpPr/>
          <p:nvPr/>
        </p:nvGrpSpPr>
        <p:grpSpPr>
          <a:xfrm>
            <a:off x="9796653" y="5103645"/>
            <a:ext cx="6932389" cy="3230759"/>
            <a:chOff x="0" y="-38100"/>
            <a:chExt cx="1825814" cy="850900"/>
          </a:xfrm>
        </p:grpSpPr>
        <p:sp>
          <p:nvSpPr>
            <p:cNvPr id="418" name="Google Shape;418;p25"/>
            <p:cNvSpPr/>
            <p:nvPr/>
          </p:nvSpPr>
          <p:spPr>
            <a:xfrm>
              <a:off x="0" y="0"/>
              <a:ext cx="1825814" cy="359799"/>
            </a:xfrm>
            <a:custGeom>
              <a:avLst/>
              <a:gdLst/>
              <a:ahLst/>
              <a:cxnLst/>
              <a:rect l="l" t="t" r="r" b="b"/>
              <a:pathLst>
                <a:path w="1825814" h="359799" extrusionOk="0">
                  <a:moveTo>
                    <a:pt x="56956" y="0"/>
                  </a:moveTo>
                  <a:lnTo>
                    <a:pt x="1768859" y="0"/>
                  </a:lnTo>
                  <a:cubicBezTo>
                    <a:pt x="1783964" y="0"/>
                    <a:pt x="1798451" y="6001"/>
                    <a:pt x="1809132" y="16682"/>
                  </a:cubicBezTo>
                  <a:cubicBezTo>
                    <a:pt x="1819814" y="27363"/>
                    <a:pt x="1825814" y="41850"/>
                    <a:pt x="1825814" y="56956"/>
                  </a:cubicBezTo>
                  <a:lnTo>
                    <a:pt x="1825814" y="302843"/>
                  </a:lnTo>
                  <a:cubicBezTo>
                    <a:pt x="1825814" y="334299"/>
                    <a:pt x="1800315" y="359799"/>
                    <a:pt x="1768859" y="359799"/>
                  </a:cubicBezTo>
                  <a:lnTo>
                    <a:pt x="56956" y="359799"/>
                  </a:lnTo>
                  <a:cubicBezTo>
                    <a:pt x="41850" y="359799"/>
                    <a:pt x="27363" y="353798"/>
                    <a:pt x="16682" y="343117"/>
                  </a:cubicBezTo>
                  <a:cubicBezTo>
                    <a:pt x="6001" y="332436"/>
                    <a:pt x="0" y="317949"/>
                    <a:pt x="0" y="302843"/>
                  </a:cubicBezTo>
                  <a:lnTo>
                    <a:pt x="0" y="56956"/>
                  </a:lnTo>
                  <a:cubicBezTo>
                    <a:pt x="0" y="41850"/>
                    <a:pt x="6001" y="27363"/>
                    <a:pt x="16682" y="16682"/>
                  </a:cubicBezTo>
                  <a:cubicBezTo>
                    <a:pt x="27363" y="6001"/>
                    <a:pt x="41850" y="0"/>
                    <a:pt x="56956" y="0"/>
                  </a:cubicBezTo>
                  <a:close/>
                </a:path>
              </a:pathLst>
            </a:custGeom>
            <a:solidFill>
              <a:srgbClr val="C4A2D7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25"/>
          <p:cNvGrpSpPr/>
          <p:nvPr/>
        </p:nvGrpSpPr>
        <p:grpSpPr>
          <a:xfrm>
            <a:off x="9796653" y="6679306"/>
            <a:ext cx="6932389" cy="3230759"/>
            <a:chOff x="0" y="-38100"/>
            <a:chExt cx="1825814" cy="850900"/>
          </a:xfrm>
        </p:grpSpPr>
        <p:sp>
          <p:nvSpPr>
            <p:cNvPr id="421" name="Google Shape;421;p25"/>
            <p:cNvSpPr/>
            <p:nvPr/>
          </p:nvSpPr>
          <p:spPr>
            <a:xfrm>
              <a:off x="0" y="0"/>
              <a:ext cx="1825814" cy="359799"/>
            </a:xfrm>
            <a:custGeom>
              <a:avLst/>
              <a:gdLst/>
              <a:ahLst/>
              <a:cxnLst/>
              <a:rect l="l" t="t" r="r" b="b"/>
              <a:pathLst>
                <a:path w="1825814" h="359799" extrusionOk="0">
                  <a:moveTo>
                    <a:pt x="56956" y="0"/>
                  </a:moveTo>
                  <a:lnTo>
                    <a:pt x="1768859" y="0"/>
                  </a:lnTo>
                  <a:cubicBezTo>
                    <a:pt x="1783964" y="0"/>
                    <a:pt x="1798451" y="6001"/>
                    <a:pt x="1809132" y="16682"/>
                  </a:cubicBezTo>
                  <a:cubicBezTo>
                    <a:pt x="1819814" y="27363"/>
                    <a:pt x="1825814" y="41850"/>
                    <a:pt x="1825814" y="56956"/>
                  </a:cubicBezTo>
                  <a:lnTo>
                    <a:pt x="1825814" y="302843"/>
                  </a:lnTo>
                  <a:cubicBezTo>
                    <a:pt x="1825814" y="334299"/>
                    <a:pt x="1800315" y="359799"/>
                    <a:pt x="1768859" y="359799"/>
                  </a:cubicBezTo>
                  <a:lnTo>
                    <a:pt x="56956" y="359799"/>
                  </a:lnTo>
                  <a:cubicBezTo>
                    <a:pt x="41850" y="359799"/>
                    <a:pt x="27363" y="353798"/>
                    <a:pt x="16682" y="343117"/>
                  </a:cubicBezTo>
                  <a:cubicBezTo>
                    <a:pt x="6001" y="332436"/>
                    <a:pt x="0" y="317949"/>
                    <a:pt x="0" y="302843"/>
                  </a:cubicBezTo>
                  <a:lnTo>
                    <a:pt x="0" y="56956"/>
                  </a:lnTo>
                  <a:cubicBezTo>
                    <a:pt x="0" y="41850"/>
                    <a:pt x="6001" y="27363"/>
                    <a:pt x="16682" y="16682"/>
                  </a:cubicBezTo>
                  <a:cubicBezTo>
                    <a:pt x="27363" y="6001"/>
                    <a:pt x="41850" y="0"/>
                    <a:pt x="56956" y="0"/>
                  </a:cubicBezTo>
                  <a:close/>
                </a:path>
              </a:pathLst>
            </a:custGeom>
            <a:solidFill>
              <a:srgbClr val="D3DE6B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25"/>
          <p:cNvGrpSpPr/>
          <p:nvPr/>
        </p:nvGrpSpPr>
        <p:grpSpPr>
          <a:xfrm>
            <a:off x="9796653" y="8254968"/>
            <a:ext cx="6932389" cy="3230759"/>
            <a:chOff x="0" y="-38100"/>
            <a:chExt cx="1825814" cy="850900"/>
          </a:xfrm>
        </p:grpSpPr>
        <p:sp>
          <p:nvSpPr>
            <p:cNvPr id="424" name="Google Shape;424;p25"/>
            <p:cNvSpPr/>
            <p:nvPr/>
          </p:nvSpPr>
          <p:spPr>
            <a:xfrm>
              <a:off x="0" y="0"/>
              <a:ext cx="1825814" cy="359799"/>
            </a:xfrm>
            <a:custGeom>
              <a:avLst/>
              <a:gdLst/>
              <a:ahLst/>
              <a:cxnLst/>
              <a:rect l="l" t="t" r="r" b="b"/>
              <a:pathLst>
                <a:path w="1825814" h="359799" extrusionOk="0">
                  <a:moveTo>
                    <a:pt x="56956" y="0"/>
                  </a:moveTo>
                  <a:lnTo>
                    <a:pt x="1768859" y="0"/>
                  </a:lnTo>
                  <a:cubicBezTo>
                    <a:pt x="1783964" y="0"/>
                    <a:pt x="1798451" y="6001"/>
                    <a:pt x="1809132" y="16682"/>
                  </a:cubicBezTo>
                  <a:cubicBezTo>
                    <a:pt x="1819814" y="27363"/>
                    <a:pt x="1825814" y="41850"/>
                    <a:pt x="1825814" y="56956"/>
                  </a:cubicBezTo>
                  <a:lnTo>
                    <a:pt x="1825814" y="302843"/>
                  </a:lnTo>
                  <a:cubicBezTo>
                    <a:pt x="1825814" y="334299"/>
                    <a:pt x="1800315" y="359799"/>
                    <a:pt x="1768859" y="359799"/>
                  </a:cubicBezTo>
                  <a:lnTo>
                    <a:pt x="56956" y="359799"/>
                  </a:lnTo>
                  <a:cubicBezTo>
                    <a:pt x="41850" y="359799"/>
                    <a:pt x="27363" y="353798"/>
                    <a:pt x="16682" y="343117"/>
                  </a:cubicBezTo>
                  <a:cubicBezTo>
                    <a:pt x="6001" y="332436"/>
                    <a:pt x="0" y="317949"/>
                    <a:pt x="0" y="302843"/>
                  </a:cubicBezTo>
                  <a:lnTo>
                    <a:pt x="0" y="56956"/>
                  </a:lnTo>
                  <a:cubicBezTo>
                    <a:pt x="0" y="41850"/>
                    <a:pt x="6001" y="27363"/>
                    <a:pt x="16682" y="16682"/>
                  </a:cubicBezTo>
                  <a:cubicBezTo>
                    <a:pt x="27363" y="6001"/>
                    <a:pt x="41850" y="0"/>
                    <a:pt x="56956" y="0"/>
                  </a:cubicBezTo>
                  <a:close/>
                </a:path>
              </a:pathLst>
            </a:custGeom>
            <a:solidFill>
              <a:srgbClr val="C4A2D7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6" name="Google Shape;426;p25"/>
          <p:cNvSpPr txBox="1"/>
          <p:nvPr/>
        </p:nvSpPr>
        <p:spPr>
          <a:xfrm>
            <a:off x="1028700" y="1311835"/>
            <a:ext cx="69630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>
                <a:solidFill>
                  <a:srgbClr val="FF7C7C"/>
                </a:solidFill>
                <a:latin typeface="Bebas Neue"/>
                <a:ea typeface="Bebas Neue"/>
                <a:cs typeface="Bebas Neue"/>
                <a:sym typeface="Bebas Neue"/>
              </a:rPr>
              <a:t>TOOLS AND</a:t>
            </a:r>
            <a:endParaRPr sz="150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>
                <a:solidFill>
                  <a:srgbClr val="FF7C7C"/>
                </a:solidFill>
                <a:latin typeface="Bebas Neue"/>
                <a:ea typeface="Bebas Neue"/>
                <a:cs typeface="Bebas Neue"/>
                <a:sym typeface="Bebas Neue"/>
              </a:rPr>
              <a:t>SOFTWARE</a:t>
            </a:r>
            <a:endParaRPr sz="15000" b="1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7" name="Google Shape;427;p25"/>
          <p:cNvSpPr txBox="1"/>
          <p:nvPr/>
        </p:nvSpPr>
        <p:spPr>
          <a:xfrm>
            <a:off x="10146461" y="896432"/>
            <a:ext cx="62328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atin typeface="Gruppo"/>
                <a:ea typeface="Gruppo"/>
                <a:cs typeface="Gruppo"/>
                <a:sym typeface="Gruppo"/>
              </a:rPr>
              <a:t>Streamlit</a:t>
            </a:r>
            <a:endParaRPr lang="en-US" sz="4000" b="1" dirty="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428" name="Google Shape;428;p25"/>
          <p:cNvSpPr txBox="1"/>
          <p:nvPr/>
        </p:nvSpPr>
        <p:spPr>
          <a:xfrm>
            <a:off x="10146474" y="2472068"/>
            <a:ext cx="62328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Gruppo"/>
                <a:ea typeface="Gruppo"/>
                <a:cs typeface="Gruppo"/>
                <a:sym typeface="Gruppo"/>
              </a:rPr>
              <a:t>Pandas</a:t>
            </a:r>
          </a:p>
        </p:txBody>
      </p:sp>
      <p:sp>
        <p:nvSpPr>
          <p:cNvPr id="429" name="Google Shape;429;p25"/>
          <p:cNvSpPr txBox="1"/>
          <p:nvPr/>
        </p:nvSpPr>
        <p:spPr>
          <a:xfrm>
            <a:off x="10146474" y="4047716"/>
            <a:ext cx="62328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Gruppo"/>
                <a:ea typeface="Gruppo"/>
                <a:cs typeface="Gruppo"/>
                <a:sym typeface="Gruppo"/>
              </a:rPr>
              <a:t>NumPy</a:t>
            </a:r>
            <a:endParaRPr sz="4000" b="1" dirty="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430" name="Google Shape;430;p25"/>
          <p:cNvSpPr txBox="1"/>
          <p:nvPr/>
        </p:nvSpPr>
        <p:spPr>
          <a:xfrm>
            <a:off x="10146474" y="5623403"/>
            <a:ext cx="62328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atin typeface="Gruppo"/>
                <a:ea typeface="Gruppo"/>
                <a:cs typeface="Gruppo"/>
                <a:sym typeface="Gruppo"/>
              </a:rPr>
              <a:t>SpotiPy</a:t>
            </a:r>
            <a:endParaRPr lang="en-US" sz="4000" b="1" dirty="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431" name="Google Shape;431;p25"/>
          <p:cNvSpPr txBox="1"/>
          <p:nvPr/>
        </p:nvSpPr>
        <p:spPr>
          <a:xfrm>
            <a:off x="10146449" y="7199077"/>
            <a:ext cx="62328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atin typeface="Gruppo"/>
                <a:ea typeface="Gruppo"/>
                <a:cs typeface="Gruppo"/>
                <a:sym typeface="Gruppo"/>
              </a:rPr>
              <a:t>PlotLy</a:t>
            </a:r>
            <a:endParaRPr lang="en-US" sz="4000" b="1" dirty="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432" name="Google Shape;432;p25"/>
          <p:cNvSpPr txBox="1"/>
          <p:nvPr/>
        </p:nvSpPr>
        <p:spPr>
          <a:xfrm>
            <a:off x="10146461" y="8774756"/>
            <a:ext cx="62328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Gruppo"/>
                <a:ea typeface="Gruppo"/>
                <a:cs typeface="Gruppo"/>
                <a:sym typeface="Gruppo"/>
              </a:rPr>
              <a:t>Scikit-learn</a:t>
            </a:r>
            <a:endParaRPr sz="4000" b="1" dirty="0"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433" name="Google Shape;4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300" y="6162225"/>
            <a:ext cx="2222950" cy="223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E6B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52400" y="7847951"/>
            <a:ext cx="10736924" cy="3896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19"/>
          <p:cNvGrpSpPr/>
          <p:nvPr/>
        </p:nvGrpSpPr>
        <p:grpSpPr>
          <a:xfrm>
            <a:off x="686101" y="3349481"/>
            <a:ext cx="8396417" cy="5908819"/>
            <a:chOff x="0" y="-38100"/>
            <a:chExt cx="2211402" cy="1556232"/>
          </a:xfrm>
        </p:grpSpPr>
        <p:sp>
          <p:nvSpPr>
            <p:cNvPr id="244" name="Google Shape;244;p19"/>
            <p:cNvSpPr/>
            <p:nvPr/>
          </p:nvSpPr>
          <p:spPr>
            <a:xfrm>
              <a:off x="0" y="0"/>
              <a:ext cx="2211402" cy="1518132"/>
            </a:xfrm>
            <a:custGeom>
              <a:avLst/>
              <a:gdLst/>
              <a:ahLst/>
              <a:cxnLst/>
              <a:rect l="l" t="t" r="r" b="b"/>
              <a:pathLst>
                <a:path w="2211402" h="1518132" extrusionOk="0">
                  <a:moveTo>
                    <a:pt x="47025" y="0"/>
                  </a:moveTo>
                  <a:lnTo>
                    <a:pt x="2164377" y="0"/>
                  </a:lnTo>
                  <a:cubicBezTo>
                    <a:pt x="2190348" y="0"/>
                    <a:pt x="2211402" y="21054"/>
                    <a:pt x="2211402" y="47025"/>
                  </a:cubicBezTo>
                  <a:lnTo>
                    <a:pt x="2211402" y="1471107"/>
                  </a:lnTo>
                  <a:cubicBezTo>
                    <a:pt x="2211402" y="1497078"/>
                    <a:pt x="2190348" y="1518132"/>
                    <a:pt x="2164377" y="1518132"/>
                  </a:cubicBezTo>
                  <a:lnTo>
                    <a:pt x="47025" y="1518132"/>
                  </a:lnTo>
                  <a:cubicBezTo>
                    <a:pt x="21054" y="1518132"/>
                    <a:pt x="0" y="1497078"/>
                    <a:pt x="0" y="1471107"/>
                  </a:cubicBezTo>
                  <a:lnTo>
                    <a:pt x="0" y="47025"/>
                  </a:lnTo>
                  <a:cubicBezTo>
                    <a:pt x="0" y="21054"/>
                    <a:pt x="21054" y="0"/>
                    <a:pt x="47025" y="0"/>
                  </a:cubicBezTo>
                  <a:close/>
                </a:path>
              </a:pathLst>
            </a:custGeom>
            <a:solidFill>
              <a:srgbClr val="FFFAED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19"/>
          <p:cNvGrpSpPr/>
          <p:nvPr/>
        </p:nvGrpSpPr>
        <p:grpSpPr>
          <a:xfrm>
            <a:off x="9510282" y="3349481"/>
            <a:ext cx="8396417" cy="5908819"/>
            <a:chOff x="0" y="-38100"/>
            <a:chExt cx="2211402" cy="1556232"/>
          </a:xfrm>
        </p:grpSpPr>
        <p:sp>
          <p:nvSpPr>
            <p:cNvPr id="247" name="Google Shape;247;p19"/>
            <p:cNvSpPr/>
            <p:nvPr/>
          </p:nvSpPr>
          <p:spPr>
            <a:xfrm>
              <a:off x="0" y="0"/>
              <a:ext cx="2211402" cy="1518132"/>
            </a:xfrm>
            <a:custGeom>
              <a:avLst/>
              <a:gdLst/>
              <a:ahLst/>
              <a:cxnLst/>
              <a:rect l="l" t="t" r="r" b="b"/>
              <a:pathLst>
                <a:path w="2211402" h="1518132" extrusionOk="0">
                  <a:moveTo>
                    <a:pt x="47025" y="0"/>
                  </a:moveTo>
                  <a:lnTo>
                    <a:pt x="2164377" y="0"/>
                  </a:lnTo>
                  <a:cubicBezTo>
                    <a:pt x="2190348" y="0"/>
                    <a:pt x="2211402" y="21054"/>
                    <a:pt x="2211402" y="47025"/>
                  </a:cubicBezTo>
                  <a:lnTo>
                    <a:pt x="2211402" y="1471107"/>
                  </a:lnTo>
                  <a:cubicBezTo>
                    <a:pt x="2211402" y="1497078"/>
                    <a:pt x="2190348" y="1518132"/>
                    <a:pt x="2164377" y="1518132"/>
                  </a:cubicBezTo>
                  <a:lnTo>
                    <a:pt x="47025" y="1518132"/>
                  </a:lnTo>
                  <a:cubicBezTo>
                    <a:pt x="21054" y="1518132"/>
                    <a:pt x="0" y="1497078"/>
                    <a:pt x="0" y="1471107"/>
                  </a:cubicBezTo>
                  <a:lnTo>
                    <a:pt x="0" y="47025"/>
                  </a:lnTo>
                  <a:cubicBezTo>
                    <a:pt x="0" y="21054"/>
                    <a:pt x="21054" y="0"/>
                    <a:pt x="47025" y="0"/>
                  </a:cubicBezTo>
                  <a:close/>
                </a:path>
              </a:pathLst>
            </a:custGeom>
            <a:solidFill>
              <a:srgbClr val="FFFAED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9"/>
          <p:cNvSpPr txBox="1"/>
          <p:nvPr/>
        </p:nvSpPr>
        <p:spPr>
          <a:xfrm>
            <a:off x="816068" y="779517"/>
            <a:ext cx="11731500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 dirty="0">
                <a:solidFill>
                  <a:srgbClr val="FF7C7C"/>
                </a:solidFill>
                <a:latin typeface="Bebas Neue"/>
                <a:ea typeface="Bebas Neue"/>
                <a:cs typeface="Bebas Neue"/>
                <a:sym typeface="Bebas Neue"/>
              </a:rPr>
              <a:t>Home</a:t>
            </a:r>
            <a:endParaRPr sz="150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56" name="Google Shape;2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7575" y="303700"/>
            <a:ext cx="6851083" cy="44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1EF7A492-E3EB-2B8D-EE58-5F90EF6FB9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4211"/>
          <a:stretch/>
        </p:blipFill>
        <p:spPr>
          <a:xfrm>
            <a:off x="1578578" y="2644193"/>
            <a:ext cx="6611461" cy="7464056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87925E4A-245C-4D7F-5AEC-6BB0AE51D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1" t="55944" r="-2764" b="453"/>
          <a:stretch/>
        </p:blipFill>
        <p:spPr>
          <a:xfrm>
            <a:off x="9739600" y="2644193"/>
            <a:ext cx="8256421" cy="72170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E6B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/>
          <p:nvPr/>
        </p:nvSpPr>
        <p:spPr>
          <a:xfrm>
            <a:off x="6700476" y="779517"/>
            <a:ext cx="10879200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dirty="0">
                <a:solidFill>
                  <a:srgbClr val="7B94ED"/>
                </a:solidFill>
                <a:latin typeface="Gruppo"/>
                <a:ea typeface="Gruppo"/>
                <a:cs typeface="Gruppo"/>
                <a:sym typeface="Gruppo"/>
              </a:rPr>
              <a:t>Playlist-based Recommendation</a:t>
            </a:r>
            <a:endParaRPr lang="en-US" sz="9600" b="1" dirty="0">
              <a:latin typeface="Gruppo"/>
              <a:ea typeface="Gruppo"/>
              <a:cs typeface="Gruppo"/>
              <a:sym typeface="Gruppo"/>
            </a:endParaRPr>
          </a:p>
        </p:txBody>
      </p:sp>
      <p:grpSp>
        <p:nvGrpSpPr>
          <p:cNvPr id="231" name="Google Shape;231;p18"/>
          <p:cNvGrpSpPr/>
          <p:nvPr/>
        </p:nvGrpSpPr>
        <p:grpSpPr>
          <a:xfrm>
            <a:off x="8862883" y="3349481"/>
            <a:ext cx="8396417" cy="5908819"/>
            <a:chOff x="0" y="-38100"/>
            <a:chExt cx="2211402" cy="1556232"/>
          </a:xfrm>
        </p:grpSpPr>
        <p:sp>
          <p:nvSpPr>
            <p:cNvPr id="232" name="Google Shape;232;p18"/>
            <p:cNvSpPr/>
            <p:nvPr/>
          </p:nvSpPr>
          <p:spPr>
            <a:xfrm>
              <a:off x="0" y="0"/>
              <a:ext cx="2211402" cy="1518132"/>
            </a:xfrm>
            <a:custGeom>
              <a:avLst/>
              <a:gdLst/>
              <a:ahLst/>
              <a:cxnLst/>
              <a:rect l="l" t="t" r="r" b="b"/>
              <a:pathLst>
                <a:path w="2211402" h="1518132" extrusionOk="0">
                  <a:moveTo>
                    <a:pt x="47025" y="0"/>
                  </a:moveTo>
                  <a:lnTo>
                    <a:pt x="2164377" y="0"/>
                  </a:lnTo>
                  <a:cubicBezTo>
                    <a:pt x="2190348" y="0"/>
                    <a:pt x="2211402" y="21054"/>
                    <a:pt x="2211402" y="47025"/>
                  </a:cubicBezTo>
                  <a:lnTo>
                    <a:pt x="2211402" y="1471107"/>
                  </a:lnTo>
                  <a:cubicBezTo>
                    <a:pt x="2211402" y="1497078"/>
                    <a:pt x="2190348" y="1518132"/>
                    <a:pt x="2164377" y="1518132"/>
                  </a:cubicBezTo>
                  <a:lnTo>
                    <a:pt x="47025" y="1518132"/>
                  </a:lnTo>
                  <a:cubicBezTo>
                    <a:pt x="21054" y="1518132"/>
                    <a:pt x="0" y="1497078"/>
                    <a:pt x="0" y="1471107"/>
                  </a:cubicBezTo>
                  <a:lnTo>
                    <a:pt x="0" y="47025"/>
                  </a:lnTo>
                  <a:cubicBezTo>
                    <a:pt x="0" y="21054"/>
                    <a:pt x="21054" y="0"/>
                    <a:pt x="47025" y="0"/>
                  </a:cubicBezTo>
                  <a:close/>
                </a:path>
              </a:pathLst>
            </a:custGeom>
            <a:solidFill>
              <a:srgbClr val="FFFAED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7" name="Google Shape;2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49875" y="1972941"/>
            <a:ext cx="10188801" cy="753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laylist">
            <a:hlinkClick r:id="" action="ppaction://media"/>
            <a:extLst>
              <a:ext uri="{FF2B5EF4-FFF2-40B4-BE49-F238E27FC236}">
                <a16:creationId xmlns:a16="http://schemas.microsoft.com/office/drawing/2014/main" id="{70ADC7C7-3641-B261-6F3D-BA457F3D2C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91428" y="4291056"/>
            <a:ext cx="8139326" cy="4578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3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0"/>
          <p:cNvGrpSpPr/>
          <p:nvPr/>
        </p:nvGrpSpPr>
        <p:grpSpPr>
          <a:xfrm>
            <a:off x="8232654" y="573958"/>
            <a:ext cx="9026646" cy="5323707"/>
            <a:chOff x="0" y="0"/>
            <a:chExt cx="12035527" cy="7098276"/>
          </a:xfrm>
        </p:grpSpPr>
        <p:grpSp>
          <p:nvGrpSpPr>
            <p:cNvPr id="262" name="Google Shape;262;p20"/>
            <p:cNvGrpSpPr/>
            <p:nvPr/>
          </p:nvGrpSpPr>
          <p:grpSpPr>
            <a:xfrm>
              <a:off x="0" y="683292"/>
              <a:ext cx="12035527" cy="6414984"/>
              <a:chOff x="0" y="0"/>
              <a:chExt cx="19140891" cy="10202171"/>
            </a:xfrm>
          </p:grpSpPr>
          <p:sp>
            <p:nvSpPr>
              <p:cNvPr id="263" name="Google Shape;263;p20"/>
              <p:cNvSpPr/>
              <p:nvPr/>
            </p:nvSpPr>
            <p:spPr>
              <a:xfrm>
                <a:off x="31750" y="31750"/>
                <a:ext cx="19077391" cy="10138671"/>
              </a:xfrm>
              <a:custGeom>
                <a:avLst/>
                <a:gdLst/>
                <a:ahLst/>
                <a:cxnLst/>
                <a:rect l="l" t="t" r="r" b="b"/>
                <a:pathLst>
                  <a:path w="19077391" h="10138671" extrusionOk="0">
                    <a:moveTo>
                      <a:pt x="18984680" y="10138671"/>
                    </a:moveTo>
                    <a:lnTo>
                      <a:pt x="92710" y="10138671"/>
                    </a:lnTo>
                    <a:cubicBezTo>
                      <a:pt x="41910" y="10138671"/>
                      <a:pt x="0" y="10096761"/>
                      <a:pt x="0" y="1004596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983410" y="0"/>
                    </a:lnTo>
                    <a:cubicBezTo>
                      <a:pt x="19034210" y="0"/>
                      <a:pt x="19076121" y="41910"/>
                      <a:pt x="19076121" y="92710"/>
                    </a:cubicBezTo>
                    <a:lnTo>
                      <a:pt x="19076121" y="10044691"/>
                    </a:lnTo>
                    <a:cubicBezTo>
                      <a:pt x="19077391" y="10096761"/>
                      <a:pt x="19035480" y="10138671"/>
                      <a:pt x="18984680" y="10138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0"/>
              <p:cNvSpPr/>
              <p:nvPr/>
            </p:nvSpPr>
            <p:spPr>
              <a:xfrm>
                <a:off x="0" y="0"/>
                <a:ext cx="19140891" cy="10202171"/>
              </a:xfrm>
              <a:custGeom>
                <a:avLst/>
                <a:gdLst/>
                <a:ahLst/>
                <a:cxnLst/>
                <a:rect l="l" t="t" r="r" b="b"/>
                <a:pathLst>
                  <a:path w="19140891" h="10202171" extrusionOk="0">
                    <a:moveTo>
                      <a:pt x="19016430" y="59690"/>
                    </a:moveTo>
                    <a:cubicBezTo>
                      <a:pt x="19051991" y="59690"/>
                      <a:pt x="19081201" y="88900"/>
                      <a:pt x="19081201" y="124460"/>
                    </a:cubicBezTo>
                    <a:lnTo>
                      <a:pt x="19081201" y="10077711"/>
                    </a:lnTo>
                    <a:cubicBezTo>
                      <a:pt x="19081201" y="10113271"/>
                      <a:pt x="19051991" y="10142481"/>
                      <a:pt x="19016430" y="10142481"/>
                    </a:cubicBezTo>
                    <a:lnTo>
                      <a:pt x="124460" y="10142481"/>
                    </a:lnTo>
                    <a:cubicBezTo>
                      <a:pt x="88900" y="10142481"/>
                      <a:pt x="59690" y="10113271"/>
                      <a:pt x="59690" y="1007771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9016432" y="59690"/>
                    </a:lnTo>
                    <a:moveTo>
                      <a:pt x="190164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077711"/>
                    </a:lnTo>
                    <a:cubicBezTo>
                      <a:pt x="0" y="10146291"/>
                      <a:pt x="55880" y="10202171"/>
                      <a:pt x="124460" y="10202171"/>
                    </a:cubicBezTo>
                    <a:lnTo>
                      <a:pt x="19016432" y="10202171"/>
                    </a:lnTo>
                    <a:cubicBezTo>
                      <a:pt x="19085010" y="10202171"/>
                      <a:pt x="19140891" y="10146291"/>
                      <a:pt x="19140891" y="10077711"/>
                    </a:cubicBezTo>
                    <a:lnTo>
                      <a:pt x="19140891" y="124460"/>
                    </a:lnTo>
                    <a:cubicBezTo>
                      <a:pt x="19140891" y="55880"/>
                      <a:pt x="19085010" y="0"/>
                      <a:pt x="1901643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20"/>
            <p:cNvGrpSpPr/>
            <p:nvPr/>
          </p:nvGrpSpPr>
          <p:grpSpPr>
            <a:xfrm>
              <a:off x="0" y="0"/>
              <a:ext cx="12035527" cy="984383"/>
              <a:chOff x="0" y="0"/>
              <a:chExt cx="19140891" cy="1565529"/>
            </a:xfrm>
          </p:grpSpPr>
          <p:sp>
            <p:nvSpPr>
              <p:cNvPr id="266" name="Google Shape;266;p20"/>
              <p:cNvSpPr/>
              <p:nvPr/>
            </p:nvSpPr>
            <p:spPr>
              <a:xfrm>
                <a:off x="31750" y="31750"/>
                <a:ext cx="19077391" cy="1502029"/>
              </a:xfrm>
              <a:custGeom>
                <a:avLst/>
                <a:gdLst/>
                <a:ahLst/>
                <a:cxnLst/>
                <a:rect l="l" t="t" r="r" b="b"/>
                <a:pathLst>
                  <a:path w="19077391" h="1502029" extrusionOk="0">
                    <a:moveTo>
                      <a:pt x="18984680" y="1502029"/>
                    </a:moveTo>
                    <a:lnTo>
                      <a:pt x="92710" y="1502029"/>
                    </a:lnTo>
                    <a:cubicBezTo>
                      <a:pt x="41910" y="1502029"/>
                      <a:pt x="0" y="1460119"/>
                      <a:pt x="0" y="140931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983410" y="0"/>
                    </a:lnTo>
                    <a:cubicBezTo>
                      <a:pt x="19034210" y="0"/>
                      <a:pt x="19076121" y="41910"/>
                      <a:pt x="19076121" y="92710"/>
                    </a:cubicBezTo>
                    <a:lnTo>
                      <a:pt x="19076121" y="1408049"/>
                    </a:lnTo>
                    <a:cubicBezTo>
                      <a:pt x="19077391" y="1460119"/>
                      <a:pt x="19035480" y="1502029"/>
                      <a:pt x="18984680" y="1502029"/>
                    </a:cubicBezTo>
                    <a:close/>
                  </a:path>
                </a:pathLst>
              </a:custGeom>
              <a:solidFill>
                <a:srgbClr val="7B9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0"/>
              <p:cNvSpPr/>
              <p:nvPr/>
            </p:nvSpPr>
            <p:spPr>
              <a:xfrm>
                <a:off x="0" y="0"/>
                <a:ext cx="19140891" cy="1565529"/>
              </a:xfrm>
              <a:custGeom>
                <a:avLst/>
                <a:gdLst/>
                <a:ahLst/>
                <a:cxnLst/>
                <a:rect l="l" t="t" r="r" b="b"/>
                <a:pathLst>
                  <a:path w="19140891" h="1565529" extrusionOk="0">
                    <a:moveTo>
                      <a:pt x="19016430" y="59690"/>
                    </a:moveTo>
                    <a:cubicBezTo>
                      <a:pt x="19051991" y="59690"/>
                      <a:pt x="19081201" y="88900"/>
                      <a:pt x="19081201" y="124460"/>
                    </a:cubicBezTo>
                    <a:lnTo>
                      <a:pt x="19081201" y="1441069"/>
                    </a:lnTo>
                    <a:cubicBezTo>
                      <a:pt x="19081201" y="1476629"/>
                      <a:pt x="19051991" y="1505839"/>
                      <a:pt x="19016430" y="1505839"/>
                    </a:cubicBezTo>
                    <a:lnTo>
                      <a:pt x="124460" y="1505839"/>
                    </a:lnTo>
                    <a:cubicBezTo>
                      <a:pt x="88900" y="1505839"/>
                      <a:pt x="59690" y="1476629"/>
                      <a:pt x="59690" y="144106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9016432" y="59690"/>
                    </a:lnTo>
                    <a:moveTo>
                      <a:pt x="190164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41069"/>
                    </a:lnTo>
                    <a:cubicBezTo>
                      <a:pt x="0" y="1509649"/>
                      <a:pt x="55880" y="1565529"/>
                      <a:pt x="124460" y="1565529"/>
                    </a:cubicBezTo>
                    <a:lnTo>
                      <a:pt x="19016432" y="1565529"/>
                    </a:lnTo>
                    <a:cubicBezTo>
                      <a:pt x="19085010" y="1565529"/>
                      <a:pt x="19140891" y="1509649"/>
                      <a:pt x="19140891" y="1441069"/>
                    </a:cubicBezTo>
                    <a:lnTo>
                      <a:pt x="19140891" y="124460"/>
                    </a:lnTo>
                    <a:cubicBezTo>
                      <a:pt x="19140891" y="55880"/>
                      <a:pt x="19085010" y="0"/>
                      <a:pt x="1901643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20"/>
            <p:cNvGrpSpPr/>
            <p:nvPr/>
          </p:nvGrpSpPr>
          <p:grpSpPr>
            <a:xfrm>
              <a:off x="9374323" y="182743"/>
              <a:ext cx="618897" cy="618897"/>
              <a:chOff x="0" y="0"/>
              <a:chExt cx="812800" cy="812800"/>
            </a:xfrm>
          </p:grpSpPr>
          <p:sp>
            <p:nvSpPr>
              <p:cNvPr id="269" name="Google Shape;26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DE6B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20"/>
            <p:cNvGrpSpPr/>
            <p:nvPr/>
          </p:nvGrpSpPr>
          <p:grpSpPr>
            <a:xfrm>
              <a:off x="10212883" y="182743"/>
              <a:ext cx="618897" cy="618897"/>
              <a:chOff x="0" y="0"/>
              <a:chExt cx="812800" cy="812800"/>
            </a:xfrm>
          </p:grpSpPr>
          <p:sp>
            <p:nvSpPr>
              <p:cNvPr id="272" name="Google Shape;27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9DEB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20"/>
            <p:cNvGrpSpPr/>
            <p:nvPr/>
          </p:nvGrpSpPr>
          <p:grpSpPr>
            <a:xfrm>
              <a:off x="11051442" y="182743"/>
              <a:ext cx="618897" cy="618897"/>
              <a:chOff x="0" y="0"/>
              <a:chExt cx="812800" cy="812800"/>
            </a:xfrm>
          </p:grpSpPr>
          <p:sp>
            <p:nvSpPr>
              <p:cNvPr id="275" name="Google Shape;27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D35C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7" name="Google Shape;277;p20"/>
          <p:cNvSpPr txBox="1"/>
          <p:nvPr/>
        </p:nvSpPr>
        <p:spPr>
          <a:xfrm>
            <a:off x="9145148" y="1886049"/>
            <a:ext cx="7201800" cy="73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What is it?</a:t>
            </a:r>
            <a:endParaRPr sz="1800" b="1" dirty="0"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9145147" y="2584839"/>
            <a:ext cx="7575309" cy="146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399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A supervised learning algorithm for binary classification</a:t>
            </a:r>
          </a:p>
        </p:txBody>
      </p:sp>
      <p:grpSp>
        <p:nvGrpSpPr>
          <p:cNvPr id="280" name="Google Shape;280;p20"/>
          <p:cNvGrpSpPr/>
          <p:nvPr/>
        </p:nvGrpSpPr>
        <p:grpSpPr>
          <a:xfrm>
            <a:off x="1028700" y="4538035"/>
            <a:ext cx="9026646" cy="5323707"/>
            <a:chOff x="0" y="0"/>
            <a:chExt cx="12035527" cy="7098276"/>
          </a:xfrm>
        </p:grpSpPr>
        <p:grpSp>
          <p:nvGrpSpPr>
            <p:cNvPr id="281" name="Google Shape;281;p20"/>
            <p:cNvGrpSpPr/>
            <p:nvPr/>
          </p:nvGrpSpPr>
          <p:grpSpPr>
            <a:xfrm>
              <a:off x="0" y="683292"/>
              <a:ext cx="12035527" cy="6414984"/>
              <a:chOff x="0" y="0"/>
              <a:chExt cx="19140891" cy="10202171"/>
            </a:xfrm>
          </p:grpSpPr>
          <p:sp>
            <p:nvSpPr>
              <p:cNvPr id="282" name="Google Shape;282;p20"/>
              <p:cNvSpPr/>
              <p:nvPr/>
            </p:nvSpPr>
            <p:spPr>
              <a:xfrm>
                <a:off x="31750" y="31750"/>
                <a:ext cx="19077391" cy="10138671"/>
              </a:xfrm>
              <a:custGeom>
                <a:avLst/>
                <a:gdLst/>
                <a:ahLst/>
                <a:cxnLst/>
                <a:rect l="l" t="t" r="r" b="b"/>
                <a:pathLst>
                  <a:path w="19077391" h="10138671" extrusionOk="0">
                    <a:moveTo>
                      <a:pt x="18984680" y="10138671"/>
                    </a:moveTo>
                    <a:lnTo>
                      <a:pt x="92710" y="10138671"/>
                    </a:lnTo>
                    <a:cubicBezTo>
                      <a:pt x="41910" y="10138671"/>
                      <a:pt x="0" y="10096761"/>
                      <a:pt x="0" y="1004596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983410" y="0"/>
                    </a:lnTo>
                    <a:cubicBezTo>
                      <a:pt x="19034210" y="0"/>
                      <a:pt x="19076121" y="41910"/>
                      <a:pt x="19076121" y="92710"/>
                    </a:cubicBezTo>
                    <a:lnTo>
                      <a:pt x="19076121" y="10044691"/>
                    </a:lnTo>
                    <a:cubicBezTo>
                      <a:pt x="19077391" y="10096761"/>
                      <a:pt x="19035480" y="10138671"/>
                      <a:pt x="18984680" y="10138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0" y="0"/>
                <a:ext cx="19140891" cy="10202171"/>
              </a:xfrm>
              <a:custGeom>
                <a:avLst/>
                <a:gdLst/>
                <a:ahLst/>
                <a:cxnLst/>
                <a:rect l="l" t="t" r="r" b="b"/>
                <a:pathLst>
                  <a:path w="19140891" h="10202171" extrusionOk="0">
                    <a:moveTo>
                      <a:pt x="19016430" y="59690"/>
                    </a:moveTo>
                    <a:cubicBezTo>
                      <a:pt x="19051991" y="59690"/>
                      <a:pt x="19081201" y="88900"/>
                      <a:pt x="19081201" y="124460"/>
                    </a:cubicBezTo>
                    <a:lnTo>
                      <a:pt x="19081201" y="10077711"/>
                    </a:lnTo>
                    <a:cubicBezTo>
                      <a:pt x="19081201" y="10113271"/>
                      <a:pt x="19051991" y="10142481"/>
                      <a:pt x="19016430" y="10142481"/>
                    </a:cubicBezTo>
                    <a:lnTo>
                      <a:pt x="124460" y="10142481"/>
                    </a:lnTo>
                    <a:cubicBezTo>
                      <a:pt x="88900" y="10142481"/>
                      <a:pt x="59690" y="10113271"/>
                      <a:pt x="59690" y="1007771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9016432" y="59690"/>
                    </a:lnTo>
                    <a:moveTo>
                      <a:pt x="190164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077711"/>
                    </a:lnTo>
                    <a:cubicBezTo>
                      <a:pt x="0" y="10146291"/>
                      <a:pt x="55880" y="10202171"/>
                      <a:pt x="124460" y="10202171"/>
                    </a:cubicBezTo>
                    <a:lnTo>
                      <a:pt x="19016432" y="10202171"/>
                    </a:lnTo>
                    <a:cubicBezTo>
                      <a:pt x="19085010" y="10202171"/>
                      <a:pt x="19140891" y="10146291"/>
                      <a:pt x="19140891" y="10077711"/>
                    </a:cubicBezTo>
                    <a:lnTo>
                      <a:pt x="19140891" y="124460"/>
                    </a:lnTo>
                    <a:cubicBezTo>
                      <a:pt x="19140891" y="55880"/>
                      <a:pt x="19085010" y="0"/>
                      <a:pt x="1901643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20"/>
            <p:cNvGrpSpPr/>
            <p:nvPr/>
          </p:nvGrpSpPr>
          <p:grpSpPr>
            <a:xfrm>
              <a:off x="0" y="0"/>
              <a:ext cx="12035527" cy="984383"/>
              <a:chOff x="0" y="0"/>
              <a:chExt cx="19140891" cy="1565529"/>
            </a:xfrm>
          </p:grpSpPr>
          <p:sp>
            <p:nvSpPr>
              <p:cNvPr id="285" name="Google Shape;285;p20"/>
              <p:cNvSpPr/>
              <p:nvPr/>
            </p:nvSpPr>
            <p:spPr>
              <a:xfrm>
                <a:off x="31750" y="31750"/>
                <a:ext cx="19077391" cy="1502029"/>
              </a:xfrm>
              <a:custGeom>
                <a:avLst/>
                <a:gdLst/>
                <a:ahLst/>
                <a:cxnLst/>
                <a:rect l="l" t="t" r="r" b="b"/>
                <a:pathLst>
                  <a:path w="19077391" h="1502029" extrusionOk="0">
                    <a:moveTo>
                      <a:pt x="18984680" y="1502029"/>
                    </a:moveTo>
                    <a:lnTo>
                      <a:pt x="92710" y="1502029"/>
                    </a:lnTo>
                    <a:cubicBezTo>
                      <a:pt x="41910" y="1502029"/>
                      <a:pt x="0" y="1460119"/>
                      <a:pt x="0" y="140931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983410" y="0"/>
                    </a:lnTo>
                    <a:cubicBezTo>
                      <a:pt x="19034210" y="0"/>
                      <a:pt x="19076121" y="41910"/>
                      <a:pt x="19076121" y="92710"/>
                    </a:cubicBezTo>
                    <a:lnTo>
                      <a:pt x="19076121" y="1408049"/>
                    </a:lnTo>
                    <a:cubicBezTo>
                      <a:pt x="19077391" y="1460119"/>
                      <a:pt x="19035480" y="1502029"/>
                      <a:pt x="18984680" y="1502029"/>
                    </a:cubicBezTo>
                    <a:close/>
                  </a:path>
                </a:pathLst>
              </a:custGeom>
              <a:solidFill>
                <a:srgbClr val="7B94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0"/>
              <p:cNvSpPr/>
              <p:nvPr/>
            </p:nvSpPr>
            <p:spPr>
              <a:xfrm>
                <a:off x="0" y="0"/>
                <a:ext cx="19140891" cy="1565529"/>
              </a:xfrm>
              <a:custGeom>
                <a:avLst/>
                <a:gdLst/>
                <a:ahLst/>
                <a:cxnLst/>
                <a:rect l="l" t="t" r="r" b="b"/>
                <a:pathLst>
                  <a:path w="19140891" h="1565529" extrusionOk="0">
                    <a:moveTo>
                      <a:pt x="19016430" y="59690"/>
                    </a:moveTo>
                    <a:cubicBezTo>
                      <a:pt x="19051991" y="59690"/>
                      <a:pt x="19081201" y="88900"/>
                      <a:pt x="19081201" y="124460"/>
                    </a:cubicBezTo>
                    <a:lnTo>
                      <a:pt x="19081201" y="1441069"/>
                    </a:lnTo>
                    <a:cubicBezTo>
                      <a:pt x="19081201" y="1476629"/>
                      <a:pt x="19051991" y="1505839"/>
                      <a:pt x="19016430" y="1505839"/>
                    </a:cubicBezTo>
                    <a:lnTo>
                      <a:pt x="124460" y="1505839"/>
                    </a:lnTo>
                    <a:cubicBezTo>
                      <a:pt x="88900" y="1505839"/>
                      <a:pt x="59690" y="1476629"/>
                      <a:pt x="59690" y="144106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9016432" y="59690"/>
                    </a:lnTo>
                    <a:moveTo>
                      <a:pt x="190164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41069"/>
                    </a:lnTo>
                    <a:cubicBezTo>
                      <a:pt x="0" y="1509649"/>
                      <a:pt x="55880" y="1565529"/>
                      <a:pt x="124460" y="1565529"/>
                    </a:cubicBezTo>
                    <a:lnTo>
                      <a:pt x="19016432" y="1565529"/>
                    </a:lnTo>
                    <a:cubicBezTo>
                      <a:pt x="19085010" y="1565529"/>
                      <a:pt x="19140891" y="1509649"/>
                      <a:pt x="19140891" y="1441069"/>
                    </a:cubicBezTo>
                    <a:lnTo>
                      <a:pt x="19140891" y="124460"/>
                    </a:lnTo>
                    <a:cubicBezTo>
                      <a:pt x="19140891" y="55880"/>
                      <a:pt x="19085010" y="0"/>
                      <a:pt x="1901643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" name="Google Shape;287;p20"/>
            <p:cNvGrpSpPr/>
            <p:nvPr/>
          </p:nvGrpSpPr>
          <p:grpSpPr>
            <a:xfrm>
              <a:off x="9374323" y="182743"/>
              <a:ext cx="618897" cy="618897"/>
              <a:chOff x="0" y="0"/>
              <a:chExt cx="812800" cy="812800"/>
            </a:xfrm>
          </p:grpSpPr>
          <p:sp>
            <p:nvSpPr>
              <p:cNvPr id="288" name="Google Shape;28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3DE6B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290;p20"/>
            <p:cNvGrpSpPr/>
            <p:nvPr/>
          </p:nvGrpSpPr>
          <p:grpSpPr>
            <a:xfrm>
              <a:off x="10212883" y="182743"/>
              <a:ext cx="618897" cy="618897"/>
              <a:chOff x="0" y="0"/>
              <a:chExt cx="812800" cy="812800"/>
            </a:xfrm>
          </p:grpSpPr>
          <p:sp>
            <p:nvSpPr>
              <p:cNvPr id="291" name="Google Shape;29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9DEB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20"/>
            <p:cNvGrpSpPr/>
            <p:nvPr/>
          </p:nvGrpSpPr>
          <p:grpSpPr>
            <a:xfrm>
              <a:off x="11051442" y="182743"/>
              <a:ext cx="618897" cy="618897"/>
              <a:chOff x="0" y="0"/>
              <a:chExt cx="812800" cy="812800"/>
            </a:xfrm>
          </p:grpSpPr>
          <p:sp>
            <p:nvSpPr>
              <p:cNvPr id="294" name="Google Shape;29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D35C"/>
              </a:solidFill>
              <a:ln w="47625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6" name="Google Shape;296;p20"/>
          <p:cNvSpPr txBox="1"/>
          <p:nvPr/>
        </p:nvSpPr>
        <p:spPr>
          <a:xfrm>
            <a:off x="1028700" y="1823410"/>
            <a:ext cx="8288582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dirty="0">
                <a:latin typeface="Bebas Neue"/>
                <a:ea typeface="Bebas Neue"/>
                <a:cs typeface="Bebas Neue"/>
                <a:sym typeface="Bebas Neue"/>
              </a:rPr>
              <a:t>Perceptron</a:t>
            </a:r>
            <a:endParaRPr sz="150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1212980" y="5379615"/>
            <a:ext cx="8568475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Input: feature vectors (e.g., tempo, energy).</a:t>
            </a:r>
          </a:p>
          <a:p>
            <a:pPr marL="457200" marR="0" lvl="0" indent="-45720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Weights are applied to each feature.</a:t>
            </a:r>
          </a:p>
          <a:p>
            <a:pPr marL="457200" marR="0" lvl="0" indent="-45720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Iteration using weighted </a:t>
            </a:r>
            <a:r>
              <a:rPr lang="en-US" sz="3000" b="1" dirty="0">
                <a:latin typeface="Gruppo"/>
                <a:ea typeface="Gruppo"/>
                <a:cs typeface="Gruppo"/>
                <a:sym typeface="Gruppo"/>
              </a:rPr>
              <a:t>inputs through activation function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 to classify.</a:t>
            </a:r>
          </a:p>
          <a:p>
            <a:pPr marL="457200" marR="0" lvl="0" indent="-45720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Output is binary (e.g., match (1) or no match (0)).</a:t>
            </a:r>
            <a:endParaRPr lang="en-US" sz="3000" b="1" dirty="0"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300" name="Google Shape;3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805" y="5383963"/>
            <a:ext cx="7730651" cy="77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3905" y="2776360"/>
            <a:ext cx="5873584" cy="58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E6B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2551" y="5295900"/>
            <a:ext cx="11321499" cy="112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356937" y="851451"/>
            <a:ext cx="6393374" cy="644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3"/>
          <p:cNvSpPr txBox="1"/>
          <p:nvPr/>
        </p:nvSpPr>
        <p:spPr>
          <a:xfrm>
            <a:off x="3278250" y="1348922"/>
            <a:ext cx="11731500" cy="138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FF7C7C"/>
                </a:solidFill>
                <a:latin typeface="Bebas Neue"/>
                <a:ea typeface="Bebas Neue"/>
                <a:cs typeface="Bebas Neue"/>
                <a:sym typeface="Bebas Neue"/>
              </a:rPr>
              <a:t>Song based Recommendation</a:t>
            </a:r>
            <a:endParaRPr sz="88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74" name="Google Shape;37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31125" y="-1059825"/>
            <a:ext cx="3558125" cy="358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ong">
            <a:hlinkClick r:id="" action="ppaction://media"/>
            <a:extLst>
              <a:ext uri="{FF2B5EF4-FFF2-40B4-BE49-F238E27FC236}">
                <a16:creationId xmlns:a16="http://schemas.microsoft.com/office/drawing/2014/main" id="{BAE55EA6-A00C-B0AB-735A-471FD1694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44246" y="2730198"/>
            <a:ext cx="10683357" cy="6009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177</Words>
  <Application>Microsoft Macintosh PowerPoint</Application>
  <PresentationFormat>Custom</PresentationFormat>
  <Paragraphs>50</Paragraphs>
  <Slides>11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Bebas Neue</vt:lpstr>
      <vt:lpstr>Gruppo</vt:lpstr>
      <vt:lpstr>Arial</vt:lpstr>
      <vt:lpstr>.SF 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Kailin Xing</cp:lastModifiedBy>
  <cp:revision>1</cp:revision>
  <dcterms:modified xsi:type="dcterms:W3CDTF">2024-11-21T15:57:12Z</dcterms:modified>
</cp:coreProperties>
</file>